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27648" y="1796728"/>
            <a:ext cx="10833100" cy="459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C1FF7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40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4317" y="4459530"/>
            <a:ext cx="4793682" cy="582746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" y="4167"/>
            <a:ext cx="4362449" cy="596264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91608" y="642700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5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5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50213" y="2809060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5999" y="771998"/>
                </a:moveTo>
                <a:lnTo>
                  <a:pt x="337580" y="768991"/>
                </a:lnTo>
                <a:lnTo>
                  <a:pt x="290956" y="760209"/>
                </a:lnTo>
                <a:lnTo>
                  <a:pt x="246488" y="746016"/>
                </a:lnTo>
                <a:lnTo>
                  <a:pt x="204539" y="726772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6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8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8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2"/>
                </a:lnTo>
                <a:lnTo>
                  <a:pt x="525510" y="746016"/>
                </a:lnTo>
                <a:lnTo>
                  <a:pt x="481042" y="760209"/>
                </a:lnTo>
                <a:lnTo>
                  <a:pt x="434418" y="768991"/>
                </a:lnTo>
                <a:lnTo>
                  <a:pt x="385999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0564815" y="2277465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08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0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8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8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8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248141" y="6386000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6002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8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2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292211" y="6148311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59">
                <a:moveTo>
                  <a:pt x="386004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7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6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2"/>
                </a:lnTo>
                <a:lnTo>
                  <a:pt x="3007" y="337580"/>
                </a:lnTo>
                <a:lnTo>
                  <a:pt x="11788" y="290955"/>
                </a:lnTo>
                <a:lnTo>
                  <a:pt x="25981" y="246488"/>
                </a:lnTo>
                <a:lnTo>
                  <a:pt x="45225" y="204538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7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1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09" y="290955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1" y="760210"/>
                </a:lnTo>
                <a:lnTo>
                  <a:pt x="434417" y="768991"/>
                </a:lnTo>
                <a:lnTo>
                  <a:pt x="386004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42809" y="3723678"/>
            <a:ext cx="1438274" cy="81914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70115" y="3428031"/>
            <a:ext cx="1438274" cy="81914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2259" y="3428031"/>
            <a:ext cx="1438274" cy="81914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29416" y="2983450"/>
            <a:ext cx="1438274" cy="81915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4276" y="3885859"/>
            <a:ext cx="1666874" cy="166687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4140" y="7201659"/>
            <a:ext cx="1657349" cy="205739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95665" y="7245168"/>
            <a:ext cx="2457449" cy="199072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62001" y="7488479"/>
            <a:ext cx="2076449" cy="205739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13740" y="7217342"/>
            <a:ext cx="3254040" cy="20462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40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9264" y="3433938"/>
            <a:ext cx="8286749" cy="685306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779770" cy="264722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509785"/>
            <a:ext cx="3903749" cy="100964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81263" y="766103"/>
            <a:ext cx="3906736" cy="100964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0004" y="0"/>
            <a:ext cx="6962774" cy="39147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40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4368" y="2622445"/>
            <a:ext cx="8420099" cy="50387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9087" y="8754086"/>
            <a:ext cx="3538912" cy="100964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257" y="1"/>
            <a:ext cx="1009649" cy="415874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69831" y="4186"/>
            <a:ext cx="5218168" cy="227647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498408"/>
            <a:ext cx="3366197" cy="278859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1630" y="3289332"/>
            <a:ext cx="154485" cy="154485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1630" y="4743309"/>
            <a:ext cx="154485" cy="15448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11630" y="5470297"/>
            <a:ext cx="154485" cy="15448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40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9509" y="708642"/>
            <a:ext cx="17308981" cy="1107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4719" y="2256395"/>
            <a:ext cx="17438560" cy="246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1.png"/><Relationship Id="rId6" Type="http://schemas.openxmlformats.org/officeDocument/2006/relationships/image" Target="../media/image55.jpg"/><Relationship Id="rId7" Type="http://schemas.openxmlformats.org/officeDocument/2006/relationships/image" Target="../media/image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tlassian.com/es/agile/agile-at-scale/what-is-safe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3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6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jpg"/><Relationship Id="rId12" Type="http://schemas.openxmlformats.org/officeDocument/2006/relationships/image" Target="../media/image56.jpg"/><Relationship Id="rId13" Type="http://schemas.openxmlformats.org/officeDocument/2006/relationships/image" Target="../media/image5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6530" y="2968805"/>
            <a:ext cx="13368655" cy="33997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13265"/>
              </a:lnSpc>
              <a:spcBef>
                <a:spcPts val="125"/>
              </a:spcBef>
            </a:pPr>
            <a:r>
              <a:rPr dirty="0" sz="11550" spc="-1595" b="0">
                <a:solidFill>
                  <a:srgbClr val="F0F5F6"/>
                </a:solidFill>
                <a:latin typeface="Tahoma"/>
                <a:cs typeface="Tahoma"/>
              </a:rPr>
              <a:t>D</a:t>
            </a:r>
            <a:r>
              <a:rPr dirty="0" sz="11550" spc="-200" b="0">
                <a:solidFill>
                  <a:srgbClr val="F0F5F6"/>
                </a:solidFill>
                <a:latin typeface="Tahoma"/>
                <a:cs typeface="Tahoma"/>
              </a:rPr>
              <a:t>e</a:t>
            </a:r>
            <a:r>
              <a:rPr dirty="0" sz="11550" spc="310" b="0">
                <a:solidFill>
                  <a:srgbClr val="F0F5F6"/>
                </a:solidFill>
                <a:latin typeface="Tahoma"/>
                <a:cs typeface="Tahoma"/>
              </a:rPr>
              <a:t>v</a:t>
            </a:r>
            <a:r>
              <a:rPr dirty="0" sz="11550" spc="-1600" b="0">
                <a:solidFill>
                  <a:srgbClr val="F0F5F6"/>
                </a:solidFill>
                <a:latin typeface="Tahoma"/>
                <a:cs typeface="Tahoma"/>
              </a:rPr>
              <a:t>O</a:t>
            </a:r>
            <a:r>
              <a:rPr dirty="0" sz="11550" spc="-545" b="0">
                <a:solidFill>
                  <a:srgbClr val="F0F5F6"/>
                </a:solidFill>
                <a:latin typeface="Tahoma"/>
                <a:cs typeface="Tahoma"/>
              </a:rPr>
              <a:t>P</a:t>
            </a:r>
            <a:r>
              <a:rPr dirty="0" sz="11550" spc="-484" b="0">
                <a:solidFill>
                  <a:srgbClr val="F0F5F6"/>
                </a:solidFill>
                <a:latin typeface="Tahoma"/>
                <a:cs typeface="Tahoma"/>
              </a:rPr>
              <a:t>S</a:t>
            </a:r>
            <a:r>
              <a:rPr dirty="0" sz="11550" spc="-1300" b="0">
                <a:solidFill>
                  <a:srgbClr val="F0F5F6"/>
                </a:solidFill>
                <a:latin typeface="Tahoma"/>
                <a:cs typeface="Tahoma"/>
              </a:rPr>
              <a:t> </a:t>
            </a:r>
            <a:r>
              <a:rPr dirty="0" sz="11550" spc="-869" b="0">
                <a:solidFill>
                  <a:srgbClr val="0CBFDE"/>
                </a:solidFill>
                <a:latin typeface="Tahoma"/>
                <a:cs typeface="Tahoma"/>
              </a:rPr>
              <a:t>Y</a:t>
            </a:r>
            <a:endParaRPr sz="11550">
              <a:latin typeface="Tahoma"/>
              <a:cs typeface="Tahoma"/>
            </a:endParaRPr>
          </a:p>
          <a:p>
            <a:pPr marL="12700">
              <a:lnSpc>
                <a:spcPts val="13265"/>
              </a:lnSpc>
            </a:pPr>
            <a:r>
              <a:rPr dirty="0" sz="11550" spc="-2420" b="0">
                <a:solidFill>
                  <a:srgbClr val="5CE1E6"/>
                </a:solidFill>
                <a:latin typeface="Tahoma"/>
                <a:cs typeface="Tahoma"/>
              </a:rPr>
              <a:t>m</a:t>
            </a:r>
            <a:r>
              <a:rPr dirty="0" sz="11550" spc="-200" b="0">
                <a:solidFill>
                  <a:srgbClr val="5CE1E6"/>
                </a:solidFill>
                <a:latin typeface="Tahoma"/>
                <a:cs typeface="Tahoma"/>
              </a:rPr>
              <a:t>e</a:t>
            </a:r>
            <a:r>
              <a:rPr dirty="0" sz="11550" spc="-1795" b="0">
                <a:solidFill>
                  <a:srgbClr val="5CE1E6"/>
                </a:solidFill>
                <a:latin typeface="Tahoma"/>
                <a:cs typeface="Tahoma"/>
              </a:rPr>
              <a:t>T</a:t>
            </a:r>
            <a:r>
              <a:rPr dirty="0" sz="11550" spc="270" b="0">
                <a:solidFill>
                  <a:srgbClr val="5CE1E6"/>
                </a:solidFill>
                <a:latin typeface="Tahoma"/>
                <a:cs typeface="Tahoma"/>
              </a:rPr>
              <a:t>0</a:t>
            </a:r>
            <a:r>
              <a:rPr dirty="0" sz="11550" spc="-135" b="0">
                <a:solidFill>
                  <a:srgbClr val="5CE1E6"/>
                </a:solidFill>
                <a:latin typeface="Tahoma"/>
                <a:cs typeface="Tahoma"/>
              </a:rPr>
              <a:t>d</a:t>
            </a:r>
            <a:r>
              <a:rPr dirty="0" sz="11550" spc="270" b="0">
                <a:solidFill>
                  <a:srgbClr val="5CE1E6"/>
                </a:solidFill>
                <a:latin typeface="Tahoma"/>
                <a:cs typeface="Tahoma"/>
              </a:rPr>
              <a:t>0</a:t>
            </a:r>
            <a:r>
              <a:rPr dirty="0" sz="11550" spc="2165" b="0">
                <a:solidFill>
                  <a:srgbClr val="5CE1E6"/>
                </a:solidFill>
                <a:latin typeface="Tahoma"/>
                <a:cs typeface="Tahoma"/>
              </a:rPr>
              <a:t>l</a:t>
            </a:r>
            <a:r>
              <a:rPr dirty="0" sz="11550" spc="270" b="0">
                <a:solidFill>
                  <a:srgbClr val="5CE1E6"/>
                </a:solidFill>
                <a:latin typeface="Tahoma"/>
                <a:cs typeface="Tahoma"/>
              </a:rPr>
              <a:t>0</a:t>
            </a:r>
            <a:r>
              <a:rPr dirty="0" sz="11550" spc="-1300" b="0">
                <a:solidFill>
                  <a:srgbClr val="5CE1E6"/>
                </a:solidFill>
                <a:latin typeface="Tahoma"/>
                <a:cs typeface="Tahoma"/>
              </a:rPr>
              <a:t>G</a:t>
            </a:r>
            <a:r>
              <a:rPr dirty="0" sz="11550" spc="-95" b="0">
                <a:solidFill>
                  <a:srgbClr val="5CE1E6"/>
                </a:solidFill>
                <a:latin typeface="Tahoma"/>
                <a:cs typeface="Tahoma"/>
              </a:rPr>
              <a:t>í</a:t>
            </a:r>
            <a:r>
              <a:rPr dirty="0" sz="11550" spc="370" b="0">
                <a:solidFill>
                  <a:srgbClr val="5CE1E6"/>
                </a:solidFill>
                <a:latin typeface="Tahoma"/>
                <a:cs typeface="Tahoma"/>
              </a:rPr>
              <a:t>a</a:t>
            </a:r>
            <a:r>
              <a:rPr dirty="0" sz="11550" spc="-484" b="0">
                <a:solidFill>
                  <a:srgbClr val="5CE1E6"/>
                </a:solidFill>
                <a:latin typeface="Tahoma"/>
                <a:cs typeface="Tahoma"/>
              </a:rPr>
              <a:t>S</a:t>
            </a:r>
            <a:r>
              <a:rPr dirty="0" sz="11550" spc="-1295" b="0">
                <a:solidFill>
                  <a:srgbClr val="5CE1E6"/>
                </a:solidFill>
                <a:latin typeface="Tahoma"/>
                <a:cs typeface="Tahoma"/>
              </a:rPr>
              <a:t> </a:t>
            </a:r>
            <a:r>
              <a:rPr dirty="0" sz="11550" spc="835" b="0">
                <a:solidFill>
                  <a:srgbClr val="5CE1E6"/>
                </a:solidFill>
                <a:latin typeface="Tahoma"/>
                <a:cs typeface="Tahoma"/>
              </a:rPr>
              <a:t>á</a:t>
            </a:r>
            <a:r>
              <a:rPr dirty="0" sz="11550" spc="-1300" b="0">
                <a:solidFill>
                  <a:srgbClr val="5CE1E6"/>
                </a:solidFill>
                <a:latin typeface="Tahoma"/>
                <a:cs typeface="Tahoma"/>
              </a:rPr>
              <a:t>G</a:t>
            </a:r>
            <a:r>
              <a:rPr dirty="0" sz="11550" spc="-95" b="0">
                <a:solidFill>
                  <a:srgbClr val="5CE1E6"/>
                </a:solidFill>
                <a:latin typeface="Tahoma"/>
                <a:cs typeface="Tahoma"/>
              </a:rPr>
              <a:t>i</a:t>
            </a:r>
            <a:r>
              <a:rPr dirty="0" sz="11550" spc="2165" b="0">
                <a:solidFill>
                  <a:srgbClr val="5CE1E6"/>
                </a:solidFill>
                <a:latin typeface="Tahoma"/>
                <a:cs typeface="Tahoma"/>
              </a:rPr>
              <a:t>l</a:t>
            </a:r>
            <a:r>
              <a:rPr dirty="0" sz="11550" spc="-200" b="0">
                <a:solidFill>
                  <a:srgbClr val="5CE1E6"/>
                </a:solidFill>
                <a:latin typeface="Tahoma"/>
                <a:cs typeface="Tahoma"/>
              </a:rPr>
              <a:t>e</a:t>
            </a:r>
            <a:r>
              <a:rPr dirty="0" sz="11550" spc="-484" b="0">
                <a:solidFill>
                  <a:srgbClr val="5CE1E6"/>
                </a:solidFill>
                <a:latin typeface="Tahoma"/>
                <a:cs typeface="Tahoma"/>
              </a:rPr>
              <a:t>S</a:t>
            </a:r>
            <a:endParaRPr sz="1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4317" y="4459536"/>
            <a:ext cx="4793682" cy="58274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4" y="4170"/>
            <a:ext cx="5596890" cy="5962650"/>
            <a:chOff x="744" y="4170"/>
            <a:chExt cx="5596890" cy="59626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" y="4170"/>
              <a:ext cx="4362449" cy="5962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91608" y="642702"/>
              <a:ext cx="772160" cy="772160"/>
            </a:xfrm>
            <a:custGeom>
              <a:avLst/>
              <a:gdLst/>
              <a:ahLst/>
              <a:cxnLst/>
              <a:rect l="l" t="t" r="r" b="b"/>
              <a:pathLst>
                <a:path w="772160" h="772160">
                  <a:moveTo>
                    <a:pt x="385999" y="771998"/>
                  </a:moveTo>
                  <a:lnTo>
                    <a:pt x="337580" y="768991"/>
                  </a:lnTo>
                  <a:lnTo>
                    <a:pt x="290956" y="760209"/>
                  </a:lnTo>
                  <a:lnTo>
                    <a:pt x="246488" y="746016"/>
                  </a:lnTo>
                  <a:lnTo>
                    <a:pt x="204539" y="726772"/>
                  </a:lnTo>
                  <a:lnTo>
                    <a:pt x="165469" y="702840"/>
                  </a:lnTo>
                  <a:lnTo>
                    <a:pt x="129641" y="674581"/>
                  </a:lnTo>
                  <a:lnTo>
                    <a:pt x="97417" y="642356"/>
                  </a:lnTo>
                  <a:lnTo>
                    <a:pt x="69158" y="606529"/>
                  </a:lnTo>
                  <a:lnTo>
                    <a:pt x="45225" y="567459"/>
                  </a:lnTo>
                  <a:lnTo>
                    <a:pt x="25982" y="525510"/>
                  </a:lnTo>
                  <a:lnTo>
                    <a:pt x="11788" y="481042"/>
                  </a:lnTo>
                  <a:lnTo>
                    <a:pt x="3007" y="434418"/>
                  </a:lnTo>
                  <a:lnTo>
                    <a:pt x="0" y="385999"/>
                  </a:lnTo>
                  <a:lnTo>
                    <a:pt x="3007" y="337580"/>
                  </a:lnTo>
                  <a:lnTo>
                    <a:pt x="11788" y="290956"/>
                  </a:lnTo>
                  <a:lnTo>
                    <a:pt x="25982" y="246488"/>
                  </a:lnTo>
                  <a:lnTo>
                    <a:pt x="45225" y="204538"/>
                  </a:lnTo>
                  <a:lnTo>
                    <a:pt x="69158" y="165469"/>
                  </a:lnTo>
                  <a:lnTo>
                    <a:pt x="97417" y="129641"/>
                  </a:lnTo>
                  <a:lnTo>
                    <a:pt x="129641" y="97417"/>
                  </a:lnTo>
                  <a:lnTo>
                    <a:pt x="165469" y="69157"/>
                  </a:lnTo>
                  <a:lnTo>
                    <a:pt x="204539" y="45225"/>
                  </a:lnTo>
                  <a:lnTo>
                    <a:pt x="246488" y="25981"/>
                  </a:lnTo>
                  <a:lnTo>
                    <a:pt x="290956" y="11788"/>
                  </a:lnTo>
                  <a:lnTo>
                    <a:pt x="337580" y="3007"/>
                  </a:lnTo>
                  <a:lnTo>
                    <a:pt x="386003" y="0"/>
                  </a:lnTo>
                  <a:lnTo>
                    <a:pt x="434418" y="3007"/>
                  </a:lnTo>
                  <a:lnTo>
                    <a:pt x="481042" y="11788"/>
                  </a:lnTo>
                  <a:lnTo>
                    <a:pt x="525510" y="25981"/>
                  </a:lnTo>
                  <a:lnTo>
                    <a:pt x="567459" y="45225"/>
                  </a:lnTo>
                  <a:lnTo>
                    <a:pt x="606529" y="69157"/>
                  </a:lnTo>
                  <a:lnTo>
                    <a:pt x="642357" y="97417"/>
                  </a:lnTo>
                  <a:lnTo>
                    <a:pt x="674581" y="129641"/>
                  </a:lnTo>
                  <a:lnTo>
                    <a:pt x="702840" y="165469"/>
                  </a:lnTo>
                  <a:lnTo>
                    <a:pt x="726773" y="204538"/>
                  </a:lnTo>
                  <a:lnTo>
                    <a:pt x="746016" y="246488"/>
                  </a:lnTo>
                  <a:lnTo>
                    <a:pt x="760210" y="290956"/>
                  </a:lnTo>
                  <a:lnTo>
                    <a:pt x="768991" y="337580"/>
                  </a:lnTo>
                  <a:lnTo>
                    <a:pt x="771998" y="385999"/>
                  </a:lnTo>
                  <a:lnTo>
                    <a:pt x="768991" y="434418"/>
                  </a:lnTo>
                  <a:lnTo>
                    <a:pt x="760210" y="481042"/>
                  </a:lnTo>
                  <a:lnTo>
                    <a:pt x="746016" y="525510"/>
                  </a:lnTo>
                  <a:lnTo>
                    <a:pt x="726773" y="567459"/>
                  </a:lnTo>
                  <a:lnTo>
                    <a:pt x="702840" y="606529"/>
                  </a:lnTo>
                  <a:lnTo>
                    <a:pt x="674581" y="642356"/>
                  </a:lnTo>
                  <a:lnTo>
                    <a:pt x="642357" y="674581"/>
                  </a:lnTo>
                  <a:lnTo>
                    <a:pt x="606529" y="702840"/>
                  </a:lnTo>
                  <a:lnTo>
                    <a:pt x="567459" y="726772"/>
                  </a:lnTo>
                  <a:lnTo>
                    <a:pt x="525510" y="746016"/>
                  </a:lnTo>
                  <a:lnTo>
                    <a:pt x="481042" y="760209"/>
                  </a:lnTo>
                  <a:lnTo>
                    <a:pt x="434418" y="768991"/>
                  </a:lnTo>
                  <a:lnTo>
                    <a:pt x="385999" y="771998"/>
                  </a:lnTo>
                  <a:close/>
                </a:path>
              </a:pathLst>
            </a:custGeom>
            <a:solidFill>
              <a:srgbClr val="117CC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7607" y="3660225"/>
              <a:ext cx="2886074" cy="1638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8643" y="4120729"/>
              <a:ext cx="1228724" cy="8762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8084" y="4574714"/>
            <a:ext cx="2171699" cy="1238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3429" y="5912363"/>
            <a:ext cx="2171699" cy="1238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0869" y="5630444"/>
            <a:ext cx="2171699" cy="1238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5866" y="4477249"/>
            <a:ext cx="2171699" cy="1238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2809" y="3136085"/>
            <a:ext cx="2171699" cy="1238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9897" y="3318769"/>
            <a:ext cx="2171699" cy="1238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46590" y="3002488"/>
            <a:ext cx="3390899" cy="22478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7748" y="7898900"/>
            <a:ext cx="4695824" cy="238809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12406" y="251014"/>
            <a:ext cx="1484820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6745" algn="l"/>
              </a:tabLst>
            </a:pPr>
            <a:r>
              <a:rPr dirty="0" baseline="10030" sz="5400" spc="157"/>
              <a:t>4	</a:t>
            </a:r>
            <a:r>
              <a:rPr dirty="0" sz="8000" spc="520"/>
              <a:t>Metodologia</a:t>
            </a:r>
            <a:r>
              <a:rPr dirty="0" sz="8000" spc="185"/>
              <a:t> </a:t>
            </a:r>
            <a:r>
              <a:rPr dirty="0" sz="8000" spc="450"/>
              <a:t>agil</a:t>
            </a:r>
            <a:r>
              <a:rPr dirty="0" sz="8000" spc="190"/>
              <a:t> </a:t>
            </a:r>
            <a:r>
              <a:rPr dirty="0" sz="8000" spc="105"/>
              <a:t>a</a:t>
            </a:r>
            <a:r>
              <a:rPr dirty="0" sz="8000" spc="190"/>
              <a:t> </a:t>
            </a:r>
            <a:r>
              <a:rPr dirty="0" sz="8000" spc="370"/>
              <a:t>escala</a:t>
            </a:r>
            <a:endParaRPr sz="8000"/>
          </a:p>
        </p:txBody>
      </p:sp>
      <p:sp>
        <p:nvSpPr>
          <p:cNvPr id="17" name="object 17"/>
          <p:cNvSpPr txBox="1"/>
          <p:nvPr/>
        </p:nvSpPr>
        <p:spPr>
          <a:xfrm>
            <a:off x="946602" y="5575534"/>
            <a:ext cx="3652520" cy="10852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271145">
              <a:lnSpc>
                <a:spcPct val="100000"/>
              </a:lnSpc>
              <a:spcBef>
                <a:spcPts val="130"/>
              </a:spcBef>
            </a:pPr>
            <a:r>
              <a:rPr dirty="0" sz="2650" spc="285">
                <a:solidFill>
                  <a:srgbClr val="F0F5F6"/>
                </a:solidFill>
                <a:latin typeface="Verdana"/>
                <a:cs typeface="Verdana"/>
              </a:rPr>
              <a:t>M</a:t>
            </a:r>
            <a:r>
              <a:rPr dirty="0" sz="2650" spc="130">
                <a:solidFill>
                  <a:srgbClr val="F0F5F6"/>
                </a:solidFill>
                <a:latin typeface="Verdana"/>
                <a:cs typeface="Verdana"/>
              </a:rPr>
              <a:t>AR</a:t>
            </a:r>
            <a:r>
              <a:rPr dirty="0" sz="2650" spc="15">
                <a:solidFill>
                  <a:srgbClr val="F0F5F6"/>
                </a:solidFill>
                <a:latin typeface="Verdana"/>
                <a:cs typeface="Verdana"/>
              </a:rPr>
              <a:t>C</a:t>
            </a:r>
            <a:r>
              <a:rPr dirty="0" sz="2650" spc="-30">
                <a:solidFill>
                  <a:srgbClr val="F0F5F6"/>
                </a:solidFill>
                <a:latin typeface="Verdana"/>
                <a:cs typeface="Verdana"/>
              </a:rPr>
              <a:t>OS</a:t>
            </a:r>
            <a:r>
              <a:rPr dirty="0" sz="2650" spc="-210">
                <a:solidFill>
                  <a:srgbClr val="F0F5F6"/>
                </a:solidFill>
                <a:latin typeface="Verdana"/>
                <a:cs typeface="Verdana"/>
              </a:rPr>
              <a:t> </a:t>
            </a:r>
            <a:r>
              <a:rPr dirty="0" sz="2650" spc="-65">
                <a:solidFill>
                  <a:srgbClr val="F0F5F6"/>
                </a:solidFill>
                <a:latin typeface="Verdana"/>
                <a:cs typeface="Verdana"/>
              </a:rPr>
              <a:t>AGI</a:t>
            </a:r>
            <a:r>
              <a:rPr dirty="0" sz="2650" spc="-45">
                <a:solidFill>
                  <a:srgbClr val="F0F5F6"/>
                </a:solidFill>
                <a:latin typeface="Verdana"/>
                <a:cs typeface="Verdana"/>
              </a:rPr>
              <a:t>L</a:t>
            </a:r>
            <a:r>
              <a:rPr dirty="0" sz="2650" spc="80">
                <a:solidFill>
                  <a:srgbClr val="F0F5F6"/>
                </a:solidFill>
                <a:latin typeface="Verdana"/>
                <a:cs typeface="Verdana"/>
              </a:rPr>
              <a:t>E</a:t>
            </a:r>
            <a:r>
              <a:rPr dirty="0" sz="2650" spc="-145">
                <a:solidFill>
                  <a:srgbClr val="F0F5F6"/>
                </a:solidFill>
                <a:latin typeface="Verdana"/>
                <a:cs typeface="Verdana"/>
              </a:rPr>
              <a:t>S</a:t>
            </a: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45"/>
              </a:spcBef>
              <a:tabLst>
                <a:tab pos="2112645" algn="l"/>
              </a:tabLst>
            </a:pPr>
            <a:r>
              <a:rPr dirty="0" sz="2650" spc="-150">
                <a:solidFill>
                  <a:srgbClr val="C1FF72"/>
                </a:solidFill>
                <a:latin typeface="Verdana"/>
                <a:cs typeface="Verdana"/>
              </a:rPr>
              <a:t>S</a:t>
            </a:r>
            <a:r>
              <a:rPr dirty="0" sz="2650" spc="10">
                <a:solidFill>
                  <a:srgbClr val="C1FF72"/>
                </a:solidFill>
                <a:latin typeface="Verdana"/>
                <a:cs typeface="Verdana"/>
              </a:rPr>
              <a:t>C</a:t>
            </a:r>
            <a:r>
              <a:rPr dirty="0" sz="2650" spc="90">
                <a:solidFill>
                  <a:srgbClr val="C1FF72"/>
                </a:solidFill>
                <a:latin typeface="Verdana"/>
                <a:cs typeface="Verdana"/>
              </a:rPr>
              <a:t>R</a:t>
            </a:r>
            <a:r>
              <a:rPr dirty="0" sz="2650" spc="90">
                <a:solidFill>
                  <a:srgbClr val="C1FF72"/>
                </a:solidFill>
                <a:latin typeface="Verdana"/>
                <a:cs typeface="Verdana"/>
              </a:rPr>
              <a:t>U</a:t>
            </a:r>
            <a:r>
              <a:rPr dirty="0" sz="2650" spc="285">
                <a:solidFill>
                  <a:srgbClr val="C1FF72"/>
                </a:solidFill>
                <a:latin typeface="Verdana"/>
                <a:cs typeface="Verdana"/>
              </a:rPr>
              <a:t>M</a:t>
            </a:r>
            <a:r>
              <a:rPr dirty="0" sz="2650">
                <a:solidFill>
                  <a:srgbClr val="C1FF72"/>
                </a:solidFill>
                <a:latin typeface="Verdana"/>
                <a:cs typeface="Verdana"/>
              </a:rPr>
              <a:t>	</a:t>
            </a:r>
            <a:r>
              <a:rPr dirty="0" sz="2650" spc="80">
                <a:solidFill>
                  <a:srgbClr val="C1FF72"/>
                </a:solidFill>
                <a:latin typeface="Verdana"/>
                <a:cs typeface="Verdana"/>
              </a:rPr>
              <a:t>K</a:t>
            </a:r>
            <a:r>
              <a:rPr dirty="0" sz="2650" spc="160">
                <a:solidFill>
                  <a:srgbClr val="C1FF72"/>
                </a:solidFill>
                <a:latin typeface="Verdana"/>
                <a:cs typeface="Verdana"/>
              </a:rPr>
              <a:t>A</a:t>
            </a:r>
            <a:r>
              <a:rPr dirty="0" sz="2650" spc="135">
                <a:solidFill>
                  <a:srgbClr val="C1FF72"/>
                </a:solidFill>
                <a:latin typeface="Verdana"/>
                <a:cs typeface="Verdana"/>
              </a:rPr>
              <a:t>N</a:t>
            </a:r>
            <a:r>
              <a:rPr dirty="0" sz="2650" spc="70">
                <a:solidFill>
                  <a:srgbClr val="C1FF72"/>
                </a:solidFill>
                <a:latin typeface="Verdana"/>
                <a:cs typeface="Verdana"/>
              </a:rPr>
              <a:t>B</a:t>
            </a:r>
            <a:r>
              <a:rPr dirty="0" sz="2650" spc="160">
                <a:solidFill>
                  <a:srgbClr val="C1FF72"/>
                </a:solidFill>
                <a:latin typeface="Verdana"/>
                <a:cs typeface="Verdana"/>
              </a:rPr>
              <a:t>A</a:t>
            </a:r>
            <a:r>
              <a:rPr dirty="0" sz="2650" spc="140">
                <a:solidFill>
                  <a:srgbClr val="C1FF72"/>
                </a:solidFill>
                <a:latin typeface="Verdana"/>
                <a:cs typeface="Verdana"/>
              </a:rPr>
              <a:t>N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85584" y="2387364"/>
            <a:ext cx="1611630" cy="571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550" spc="35">
                <a:solidFill>
                  <a:srgbClr val="FF5757"/>
                </a:solidFill>
                <a:latin typeface="Verdana"/>
                <a:cs typeface="Verdana"/>
              </a:rPr>
              <a:t>D</a:t>
            </a:r>
            <a:r>
              <a:rPr dirty="0" sz="3550" spc="-420">
                <a:solidFill>
                  <a:srgbClr val="FF5757"/>
                </a:solidFill>
                <a:latin typeface="Verdana"/>
                <a:cs typeface="Verdana"/>
              </a:rPr>
              <a:t>I</a:t>
            </a:r>
            <a:r>
              <a:rPr dirty="0" sz="3550" spc="10">
                <a:solidFill>
                  <a:srgbClr val="FF5757"/>
                </a:solidFill>
                <a:latin typeface="Verdana"/>
                <a:cs typeface="Verdana"/>
              </a:rPr>
              <a:t>F</a:t>
            </a:r>
            <a:r>
              <a:rPr dirty="0" sz="3550" spc="-420">
                <a:solidFill>
                  <a:srgbClr val="FF5757"/>
                </a:solidFill>
                <a:latin typeface="Verdana"/>
                <a:cs typeface="Verdana"/>
              </a:rPr>
              <a:t>I</a:t>
            </a:r>
            <a:r>
              <a:rPr dirty="0" sz="3550" spc="10">
                <a:solidFill>
                  <a:srgbClr val="FF5757"/>
                </a:solidFill>
                <a:latin typeface="Verdana"/>
                <a:cs typeface="Verdana"/>
              </a:rPr>
              <a:t>C</a:t>
            </a:r>
            <a:r>
              <a:rPr dirty="0" sz="3550" spc="-420">
                <a:solidFill>
                  <a:srgbClr val="FF5757"/>
                </a:solidFill>
                <a:latin typeface="Verdana"/>
                <a:cs typeface="Verdana"/>
              </a:rPr>
              <a:t>I</a:t>
            </a:r>
            <a:r>
              <a:rPr dirty="0" sz="3550" spc="-65">
                <a:solidFill>
                  <a:srgbClr val="FF5757"/>
                </a:solidFill>
                <a:latin typeface="Verdana"/>
                <a:cs typeface="Verdana"/>
              </a:rPr>
              <a:t>L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85584" y="5448494"/>
            <a:ext cx="1803400" cy="1264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41959">
              <a:lnSpc>
                <a:spcPct val="114500"/>
              </a:lnSpc>
              <a:spcBef>
                <a:spcPts val="90"/>
              </a:spcBef>
            </a:pPr>
            <a:r>
              <a:rPr dirty="0" sz="3550" spc="145">
                <a:solidFill>
                  <a:srgbClr val="FA9525"/>
                </a:solidFill>
                <a:latin typeface="Verdana"/>
                <a:cs typeface="Verdana"/>
              </a:rPr>
              <a:t>PLAN </a:t>
            </a:r>
            <a:r>
              <a:rPr dirty="0" sz="3550" spc="-1235">
                <a:solidFill>
                  <a:srgbClr val="FA9525"/>
                </a:solidFill>
                <a:latin typeface="Verdana"/>
                <a:cs typeface="Verdana"/>
              </a:rPr>
              <a:t> </a:t>
            </a:r>
            <a:r>
              <a:rPr dirty="0" sz="3550" spc="370">
                <a:solidFill>
                  <a:srgbClr val="FA9525"/>
                </a:solidFill>
                <a:latin typeface="Verdana"/>
                <a:cs typeface="Verdana"/>
              </a:rPr>
              <a:t>M</a:t>
            </a:r>
            <a:r>
              <a:rPr dirty="0" sz="3550" spc="210">
                <a:solidFill>
                  <a:srgbClr val="FA9525"/>
                </a:solidFill>
                <a:latin typeface="Verdana"/>
                <a:cs typeface="Verdana"/>
              </a:rPr>
              <a:t>A</a:t>
            </a:r>
            <a:r>
              <a:rPr dirty="0" sz="3550" spc="114">
                <a:solidFill>
                  <a:srgbClr val="FA9525"/>
                </a:solidFill>
                <a:latin typeface="Verdana"/>
                <a:cs typeface="Verdana"/>
              </a:rPr>
              <a:t>R</a:t>
            </a:r>
            <a:r>
              <a:rPr dirty="0" sz="3550" spc="10">
                <a:solidFill>
                  <a:srgbClr val="FA9525"/>
                </a:solidFill>
                <a:latin typeface="Verdana"/>
                <a:cs typeface="Verdana"/>
              </a:rPr>
              <a:t>C</a:t>
            </a:r>
            <a:r>
              <a:rPr dirty="0" sz="3550" spc="105">
                <a:solidFill>
                  <a:srgbClr val="FA9525"/>
                </a:solidFill>
                <a:latin typeface="Verdana"/>
                <a:cs typeface="Verdana"/>
              </a:rPr>
              <a:t>O</a:t>
            </a:r>
            <a:endParaRPr sz="3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8839" y="6422606"/>
            <a:ext cx="42151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1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400" spc="1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40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805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dirty="0" sz="3400" spc="1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400" spc="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400" spc="-1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400" spc="14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400" spc="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400" spc="18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400" spc="7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400" spc="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400" spc="9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400" spc="-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40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18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400" spc="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400" spc="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400" spc="7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400" spc="-3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2406" y="251010"/>
            <a:ext cx="1484820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6745" algn="l"/>
              </a:tabLst>
            </a:pPr>
            <a:r>
              <a:rPr dirty="0" baseline="10030" sz="5400" spc="157"/>
              <a:t>4	</a:t>
            </a:r>
            <a:r>
              <a:rPr dirty="0" sz="8000" spc="520"/>
              <a:t>Metodologia</a:t>
            </a:r>
            <a:r>
              <a:rPr dirty="0" sz="8000" spc="185"/>
              <a:t> </a:t>
            </a:r>
            <a:r>
              <a:rPr dirty="0" sz="8000" spc="450"/>
              <a:t>agil</a:t>
            </a:r>
            <a:r>
              <a:rPr dirty="0" sz="8000" spc="190"/>
              <a:t> </a:t>
            </a:r>
            <a:r>
              <a:rPr dirty="0" sz="8000" spc="105"/>
              <a:t>a</a:t>
            </a:r>
            <a:r>
              <a:rPr dirty="0" sz="8000" spc="190"/>
              <a:t> </a:t>
            </a:r>
            <a:r>
              <a:rPr dirty="0" sz="8000" spc="370"/>
              <a:t>escala</a:t>
            </a:r>
            <a:endParaRPr sz="8000"/>
          </a:p>
        </p:txBody>
      </p:sp>
      <p:sp>
        <p:nvSpPr>
          <p:cNvPr id="4" name="object 4"/>
          <p:cNvSpPr txBox="1"/>
          <p:nvPr/>
        </p:nvSpPr>
        <p:spPr>
          <a:xfrm>
            <a:off x="2168947" y="1922869"/>
            <a:ext cx="2085975" cy="571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550" spc="370">
                <a:solidFill>
                  <a:srgbClr val="FA9525"/>
                </a:solidFill>
                <a:latin typeface="Verdana"/>
                <a:cs typeface="Verdana"/>
              </a:rPr>
              <a:t>M</a:t>
            </a:r>
            <a:r>
              <a:rPr dirty="0" sz="3550" spc="210">
                <a:solidFill>
                  <a:srgbClr val="FA9525"/>
                </a:solidFill>
                <a:latin typeface="Verdana"/>
                <a:cs typeface="Verdana"/>
              </a:rPr>
              <a:t>A</a:t>
            </a:r>
            <a:r>
              <a:rPr dirty="0" sz="3550" spc="114">
                <a:solidFill>
                  <a:srgbClr val="FA9525"/>
                </a:solidFill>
                <a:latin typeface="Verdana"/>
                <a:cs typeface="Verdana"/>
              </a:rPr>
              <a:t>R</a:t>
            </a:r>
            <a:r>
              <a:rPr dirty="0" sz="3550" spc="10">
                <a:solidFill>
                  <a:srgbClr val="FA9525"/>
                </a:solidFill>
                <a:latin typeface="Verdana"/>
                <a:cs typeface="Verdana"/>
              </a:rPr>
              <a:t>C</a:t>
            </a:r>
            <a:r>
              <a:rPr dirty="0" sz="3550" spc="100">
                <a:solidFill>
                  <a:srgbClr val="FA9525"/>
                </a:solidFill>
                <a:latin typeface="Verdana"/>
                <a:cs typeface="Verdana"/>
              </a:rPr>
              <a:t>O</a:t>
            </a:r>
            <a:r>
              <a:rPr dirty="0" sz="3550" spc="-200">
                <a:solidFill>
                  <a:srgbClr val="FA9525"/>
                </a:solidFill>
                <a:latin typeface="Verdana"/>
                <a:cs typeface="Verdana"/>
              </a:rPr>
              <a:t>S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1258" y="2895331"/>
            <a:ext cx="62814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200" spc="1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200" spc="-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200" spc="-2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2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76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dirty="0" sz="32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204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S</a:t>
            </a:r>
            <a:r>
              <a:rPr dirty="0" sz="3200" spc="13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c</a:t>
            </a:r>
            <a:r>
              <a:rPr dirty="0" sz="3200" spc="-5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</a:t>
            </a:r>
            <a:r>
              <a:rPr dirty="0" sz="3200" spc="6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l</a:t>
            </a:r>
            <a:r>
              <a:rPr dirty="0" sz="3200" spc="-3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e</a:t>
            </a:r>
            <a:r>
              <a:rPr dirty="0" sz="3200" spc="18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d</a:t>
            </a:r>
            <a:r>
              <a:rPr dirty="0" sz="3200" spc="-26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 </a:t>
            </a:r>
            <a:r>
              <a:rPr dirty="0" sz="3200" spc="16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</a:t>
            </a:r>
            <a:r>
              <a:rPr dirty="0" sz="3200" spc="4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g</a:t>
            </a:r>
            <a:r>
              <a:rPr dirty="0" sz="3200" spc="2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i</a:t>
            </a:r>
            <a:r>
              <a:rPr dirty="0" sz="3200" spc="6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l</a:t>
            </a:r>
            <a:r>
              <a:rPr dirty="0" sz="3200" spc="-2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e</a:t>
            </a:r>
            <a:r>
              <a:rPr dirty="0" sz="3200" spc="-26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F</a:t>
            </a:r>
            <a:r>
              <a:rPr dirty="0" sz="3200" spc="-11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r</a:t>
            </a:r>
            <a:r>
              <a:rPr dirty="0" sz="3200" spc="-5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</a:t>
            </a:r>
            <a:r>
              <a:rPr dirty="0" sz="3200" spc="22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m</a:t>
            </a:r>
            <a:r>
              <a:rPr dirty="0" sz="3200" spc="-3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e</a:t>
            </a:r>
            <a:r>
              <a:rPr dirty="0" sz="3200" spc="229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w</a:t>
            </a:r>
            <a:r>
              <a:rPr dirty="0" sz="3200" spc="5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o</a:t>
            </a:r>
            <a:r>
              <a:rPr dirty="0" sz="3200" spc="-11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r</a:t>
            </a:r>
            <a:r>
              <a:rPr dirty="0" sz="3200" spc="1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k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2952" y="2891847"/>
            <a:ext cx="226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10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04823" y="2298393"/>
            <a:ext cx="12877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6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97222" y="2360251"/>
            <a:ext cx="3073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5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1143" y="6468786"/>
            <a:ext cx="30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20895" y="6231097"/>
            <a:ext cx="3149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40259" y="4697664"/>
            <a:ext cx="1299845" cy="434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50" spc="-150">
                <a:solidFill>
                  <a:srgbClr val="C1FF72"/>
                </a:solidFill>
                <a:latin typeface="Verdana"/>
                <a:cs typeface="Verdana"/>
              </a:rPr>
              <a:t>S</a:t>
            </a:r>
            <a:r>
              <a:rPr dirty="0" sz="2650" spc="10">
                <a:solidFill>
                  <a:srgbClr val="C1FF72"/>
                </a:solidFill>
                <a:latin typeface="Verdana"/>
                <a:cs typeface="Verdana"/>
              </a:rPr>
              <a:t>C</a:t>
            </a:r>
            <a:r>
              <a:rPr dirty="0" sz="2650" spc="90">
                <a:solidFill>
                  <a:srgbClr val="C1FF72"/>
                </a:solidFill>
                <a:latin typeface="Verdana"/>
                <a:cs typeface="Verdana"/>
              </a:rPr>
              <a:t>R</a:t>
            </a:r>
            <a:r>
              <a:rPr dirty="0" sz="2650" spc="90">
                <a:solidFill>
                  <a:srgbClr val="C1FF72"/>
                </a:solidFill>
                <a:latin typeface="Verdana"/>
                <a:cs typeface="Verdana"/>
              </a:rPr>
              <a:t>U</a:t>
            </a:r>
            <a:r>
              <a:rPr dirty="0" sz="2650" spc="285">
                <a:solidFill>
                  <a:srgbClr val="C1FF72"/>
                </a:solidFill>
                <a:latin typeface="Verdana"/>
                <a:cs typeface="Verdana"/>
              </a:rPr>
              <a:t>M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8908" y="5453740"/>
            <a:ext cx="2060575" cy="434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50" spc="15">
                <a:solidFill>
                  <a:srgbClr val="C1FF72"/>
                </a:solidFill>
                <a:latin typeface="Verdana"/>
                <a:cs typeface="Verdana"/>
              </a:rPr>
              <a:t>Empresarial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0595" y="3992633"/>
            <a:ext cx="4314825" cy="155575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dirty="0" sz="2650" spc="-130">
                <a:solidFill>
                  <a:srgbClr val="FFDE58"/>
                </a:solidFill>
                <a:latin typeface="Verdana"/>
                <a:cs typeface="Verdana"/>
              </a:rPr>
              <a:t>s</a:t>
            </a:r>
            <a:r>
              <a:rPr dirty="0" sz="2650" spc="60">
                <a:solidFill>
                  <a:srgbClr val="FFDE58"/>
                </a:solidFill>
                <a:latin typeface="Verdana"/>
                <a:cs typeface="Verdana"/>
              </a:rPr>
              <a:t>o</a:t>
            </a:r>
            <a:r>
              <a:rPr dirty="0" sz="2650" spc="15">
                <a:solidFill>
                  <a:srgbClr val="FFDE58"/>
                </a:solidFill>
                <a:latin typeface="Verdana"/>
                <a:cs typeface="Verdana"/>
              </a:rPr>
              <a:t>f</a:t>
            </a:r>
            <a:r>
              <a:rPr dirty="0" sz="2650" spc="40">
                <a:solidFill>
                  <a:srgbClr val="FFDE58"/>
                </a:solidFill>
                <a:latin typeface="Verdana"/>
                <a:cs typeface="Verdana"/>
              </a:rPr>
              <a:t>t</a:t>
            </a:r>
            <a:r>
              <a:rPr dirty="0" sz="2650" spc="220">
                <a:solidFill>
                  <a:srgbClr val="FFDE58"/>
                </a:solidFill>
                <a:latin typeface="Verdana"/>
                <a:cs typeface="Verdana"/>
              </a:rPr>
              <a:t>w</a:t>
            </a:r>
            <a:r>
              <a:rPr dirty="0" sz="2650" spc="-25">
                <a:solidFill>
                  <a:srgbClr val="FFDE58"/>
                </a:solidFill>
                <a:latin typeface="Verdana"/>
                <a:cs typeface="Verdana"/>
              </a:rPr>
              <a:t>a</a:t>
            </a:r>
            <a:r>
              <a:rPr dirty="0" sz="2650" spc="-80">
                <a:solidFill>
                  <a:srgbClr val="FFDE58"/>
                </a:solidFill>
                <a:latin typeface="Verdana"/>
                <a:cs typeface="Verdana"/>
              </a:rPr>
              <a:t>r</a:t>
            </a:r>
            <a:r>
              <a:rPr dirty="0" sz="2650" spc="-5">
                <a:solidFill>
                  <a:srgbClr val="FFDE58"/>
                </a:solidFill>
                <a:latin typeface="Verdana"/>
                <a:cs typeface="Verdana"/>
              </a:rPr>
              <a:t>e</a:t>
            </a:r>
            <a:r>
              <a:rPr dirty="0" sz="2650" spc="-210">
                <a:solidFill>
                  <a:srgbClr val="FFDE58"/>
                </a:solidFill>
                <a:latin typeface="Verdana"/>
                <a:cs typeface="Verdana"/>
              </a:rPr>
              <a:t> </a:t>
            </a:r>
            <a:r>
              <a:rPr dirty="0" sz="2650" spc="-25">
                <a:solidFill>
                  <a:srgbClr val="FFDE58"/>
                </a:solidFill>
                <a:latin typeface="Verdana"/>
                <a:cs typeface="Verdana"/>
              </a:rPr>
              <a:t>a</a:t>
            </a:r>
            <a:r>
              <a:rPr dirty="0" sz="2650" spc="60">
                <a:solidFill>
                  <a:srgbClr val="FFDE58"/>
                </a:solidFill>
                <a:latin typeface="Verdana"/>
                <a:cs typeface="Verdana"/>
              </a:rPr>
              <a:t>g</a:t>
            </a:r>
            <a:r>
              <a:rPr dirty="0" sz="2650" spc="25">
                <a:solidFill>
                  <a:srgbClr val="FFDE58"/>
                </a:solidFill>
                <a:latin typeface="Verdana"/>
                <a:cs typeface="Verdana"/>
              </a:rPr>
              <a:t>i</a:t>
            </a:r>
            <a:r>
              <a:rPr dirty="0" sz="2650" spc="60">
                <a:solidFill>
                  <a:srgbClr val="FFDE58"/>
                </a:solidFill>
                <a:latin typeface="Verdana"/>
                <a:cs typeface="Verdana"/>
              </a:rPr>
              <a:t>l</a:t>
            </a: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650" spc="170">
                <a:solidFill>
                  <a:srgbClr val="FFDE58"/>
                </a:solidFill>
                <a:latin typeface="Verdana"/>
                <a:cs typeface="Verdana"/>
              </a:rPr>
              <a:t>d</a:t>
            </a:r>
            <a:r>
              <a:rPr dirty="0" sz="2650" spc="-10">
                <a:solidFill>
                  <a:srgbClr val="FFDE58"/>
                </a:solidFill>
                <a:latin typeface="Verdana"/>
                <a:cs typeface="Verdana"/>
              </a:rPr>
              <a:t>e</a:t>
            </a:r>
            <a:r>
              <a:rPr dirty="0" sz="2650" spc="-130">
                <a:solidFill>
                  <a:srgbClr val="FFDE58"/>
                </a:solidFill>
                <a:latin typeface="Verdana"/>
                <a:cs typeface="Verdana"/>
              </a:rPr>
              <a:t>s</a:t>
            </a:r>
            <a:r>
              <a:rPr dirty="0" sz="2650" spc="-25">
                <a:solidFill>
                  <a:srgbClr val="FFDE58"/>
                </a:solidFill>
                <a:latin typeface="Verdana"/>
                <a:cs typeface="Verdana"/>
              </a:rPr>
              <a:t>a</a:t>
            </a:r>
            <a:r>
              <a:rPr dirty="0" sz="2650" spc="-80">
                <a:solidFill>
                  <a:srgbClr val="FFDE58"/>
                </a:solidFill>
                <a:latin typeface="Verdana"/>
                <a:cs typeface="Verdana"/>
              </a:rPr>
              <a:t>rr</a:t>
            </a:r>
            <a:r>
              <a:rPr dirty="0" sz="2650" spc="60">
                <a:solidFill>
                  <a:srgbClr val="FFDE58"/>
                </a:solidFill>
                <a:latin typeface="Verdana"/>
                <a:cs typeface="Verdana"/>
              </a:rPr>
              <a:t>o</a:t>
            </a:r>
            <a:r>
              <a:rPr dirty="0" sz="2650" spc="55">
                <a:solidFill>
                  <a:srgbClr val="FFDE58"/>
                </a:solidFill>
                <a:latin typeface="Verdana"/>
                <a:cs typeface="Verdana"/>
              </a:rPr>
              <a:t>ll</a:t>
            </a:r>
            <a:r>
              <a:rPr dirty="0" sz="2650" spc="65">
                <a:solidFill>
                  <a:srgbClr val="FFDE58"/>
                </a:solidFill>
                <a:latin typeface="Verdana"/>
                <a:cs typeface="Verdana"/>
              </a:rPr>
              <a:t>o</a:t>
            </a:r>
            <a:r>
              <a:rPr dirty="0" sz="2650" spc="-210">
                <a:solidFill>
                  <a:srgbClr val="FFDE58"/>
                </a:solidFill>
                <a:latin typeface="Verdana"/>
                <a:cs typeface="Verdana"/>
              </a:rPr>
              <a:t> </a:t>
            </a:r>
            <a:r>
              <a:rPr dirty="0" sz="2650" spc="170">
                <a:solidFill>
                  <a:srgbClr val="FFDE58"/>
                </a:solidFill>
                <a:latin typeface="Verdana"/>
                <a:cs typeface="Verdana"/>
              </a:rPr>
              <a:t>d</a:t>
            </a:r>
            <a:r>
              <a:rPr dirty="0" sz="2650" spc="-5">
                <a:solidFill>
                  <a:srgbClr val="FFDE58"/>
                </a:solidFill>
                <a:latin typeface="Verdana"/>
                <a:cs typeface="Verdana"/>
              </a:rPr>
              <a:t>e</a:t>
            </a:r>
            <a:r>
              <a:rPr dirty="0" sz="2650" spc="-210">
                <a:solidFill>
                  <a:srgbClr val="FFDE58"/>
                </a:solidFill>
                <a:latin typeface="Verdana"/>
                <a:cs typeface="Verdana"/>
              </a:rPr>
              <a:t> </a:t>
            </a:r>
            <a:r>
              <a:rPr dirty="0" sz="2650" spc="165">
                <a:solidFill>
                  <a:srgbClr val="FFDE58"/>
                </a:solidFill>
                <a:latin typeface="Verdana"/>
                <a:cs typeface="Verdana"/>
              </a:rPr>
              <a:t>p</a:t>
            </a:r>
            <a:r>
              <a:rPr dirty="0" sz="2650" spc="-80">
                <a:solidFill>
                  <a:srgbClr val="FFDE58"/>
                </a:solidFill>
                <a:latin typeface="Verdana"/>
                <a:cs typeface="Verdana"/>
              </a:rPr>
              <a:t>r</a:t>
            </a:r>
            <a:r>
              <a:rPr dirty="0" sz="2650" spc="60">
                <a:solidFill>
                  <a:srgbClr val="FFDE58"/>
                </a:solidFill>
                <a:latin typeface="Verdana"/>
                <a:cs typeface="Verdana"/>
              </a:rPr>
              <a:t>o</a:t>
            </a:r>
            <a:r>
              <a:rPr dirty="0" sz="2650" spc="170">
                <a:solidFill>
                  <a:srgbClr val="FFDE58"/>
                </a:solidFill>
                <a:latin typeface="Verdana"/>
                <a:cs typeface="Verdana"/>
              </a:rPr>
              <a:t>d</a:t>
            </a:r>
            <a:r>
              <a:rPr dirty="0" sz="2650" spc="65">
                <a:solidFill>
                  <a:srgbClr val="FFDE58"/>
                </a:solidFill>
                <a:latin typeface="Verdana"/>
                <a:cs typeface="Verdana"/>
              </a:rPr>
              <a:t>u</a:t>
            </a:r>
            <a:r>
              <a:rPr dirty="0" sz="2650" spc="125">
                <a:solidFill>
                  <a:srgbClr val="FFDE58"/>
                </a:solidFill>
                <a:latin typeface="Verdana"/>
                <a:cs typeface="Verdana"/>
              </a:rPr>
              <a:t>c</a:t>
            </a:r>
            <a:r>
              <a:rPr dirty="0" sz="2650" spc="40">
                <a:solidFill>
                  <a:srgbClr val="FFDE58"/>
                </a:solidFill>
                <a:latin typeface="Verdana"/>
                <a:cs typeface="Verdana"/>
              </a:rPr>
              <a:t>t</a:t>
            </a:r>
            <a:r>
              <a:rPr dirty="0" sz="2650" spc="60">
                <a:solidFill>
                  <a:srgbClr val="FFDE58"/>
                </a:solidFill>
                <a:latin typeface="Verdana"/>
                <a:cs typeface="Verdana"/>
              </a:rPr>
              <a:t>o</a:t>
            </a:r>
            <a:r>
              <a:rPr dirty="0" sz="2650" spc="-125">
                <a:solidFill>
                  <a:srgbClr val="FFDE58"/>
                </a:solidFill>
                <a:latin typeface="Verdana"/>
                <a:cs typeface="Verdana"/>
              </a:rPr>
              <a:t>s</a:t>
            </a: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650" spc="165">
                <a:solidFill>
                  <a:srgbClr val="FFDE58"/>
                </a:solidFill>
                <a:latin typeface="Verdana"/>
                <a:cs typeface="Verdana"/>
              </a:rPr>
              <a:t>p</a:t>
            </a:r>
            <a:r>
              <a:rPr dirty="0" sz="2650" spc="-10">
                <a:solidFill>
                  <a:srgbClr val="FFDE58"/>
                </a:solidFill>
                <a:latin typeface="Verdana"/>
                <a:cs typeface="Verdana"/>
              </a:rPr>
              <a:t>e</a:t>
            </a:r>
            <a:r>
              <a:rPr dirty="0" sz="2650" spc="95">
                <a:solidFill>
                  <a:srgbClr val="FFDE58"/>
                </a:solidFill>
                <a:latin typeface="Verdana"/>
                <a:cs typeface="Verdana"/>
              </a:rPr>
              <a:t>n</a:t>
            </a:r>
            <a:r>
              <a:rPr dirty="0" sz="2650" spc="-130">
                <a:solidFill>
                  <a:srgbClr val="FFDE58"/>
                </a:solidFill>
                <a:latin typeface="Verdana"/>
                <a:cs typeface="Verdana"/>
              </a:rPr>
              <a:t>s</a:t>
            </a:r>
            <a:r>
              <a:rPr dirty="0" sz="2650" spc="-25">
                <a:solidFill>
                  <a:srgbClr val="FFDE58"/>
                </a:solidFill>
                <a:latin typeface="Verdana"/>
                <a:cs typeface="Verdana"/>
              </a:rPr>
              <a:t>a</a:t>
            </a:r>
            <a:r>
              <a:rPr dirty="0" sz="2650" spc="210">
                <a:solidFill>
                  <a:srgbClr val="FFDE58"/>
                </a:solidFill>
                <a:latin typeface="Verdana"/>
                <a:cs typeface="Verdana"/>
              </a:rPr>
              <a:t>m</a:t>
            </a:r>
            <a:r>
              <a:rPr dirty="0" sz="2650" spc="25">
                <a:solidFill>
                  <a:srgbClr val="FFDE58"/>
                </a:solidFill>
                <a:latin typeface="Verdana"/>
                <a:cs typeface="Verdana"/>
              </a:rPr>
              <a:t>i</a:t>
            </a:r>
            <a:r>
              <a:rPr dirty="0" sz="2650" spc="-10">
                <a:solidFill>
                  <a:srgbClr val="FFDE58"/>
                </a:solidFill>
                <a:latin typeface="Verdana"/>
                <a:cs typeface="Verdana"/>
              </a:rPr>
              <a:t>e</a:t>
            </a:r>
            <a:r>
              <a:rPr dirty="0" sz="2650" spc="95">
                <a:solidFill>
                  <a:srgbClr val="FFDE58"/>
                </a:solidFill>
                <a:latin typeface="Verdana"/>
                <a:cs typeface="Verdana"/>
              </a:rPr>
              <a:t>n</a:t>
            </a:r>
            <a:r>
              <a:rPr dirty="0" sz="2650" spc="40">
                <a:solidFill>
                  <a:srgbClr val="FFDE58"/>
                </a:solidFill>
                <a:latin typeface="Verdana"/>
                <a:cs typeface="Verdana"/>
              </a:rPr>
              <a:t>t</a:t>
            </a:r>
            <a:r>
              <a:rPr dirty="0" sz="2650" spc="65">
                <a:solidFill>
                  <a:srgbClr val="FFDE58"/>
                </a:solidFill>
                <a:latin typeface="Verdana"/>
                <a:cs typeface="Verdana"/>
              </a:rPr>
              <a:t>o</a:t>
            </a:r>
            <a:r>
              <a:rPr dirty="0" sz="2650" spc="-210">
                <a:solidFill>
                  <a:srgbClr val="FFDE58"/>
                </a:solidFill>
                <a:latin typeface="Verdana"/>
                <a:cs typeface="Verdana"/>
              </a:rPr>
              <a:t> </a:t>
            </a:r>
            <a:r>
              <a:rPr dirty="0" sz="2650" spc="-130">
                <a:solidFill>
                  <a:srgbClr val="FFDE58"/>
                </a:solidFill>
                <a:latin typeface="Verdana"/>
                <a:cs typeface="Verdana"/>
              </a:rPr>
              <a:t>s</a:t>
            </a:r>
            <a:r>
              <a:rPr dirty="0" sz="2650" spc="25">
                <a:solidFill>
                  <a:srgbClr val="FFDE58"/>
                </a:solidFill>
                <a:latin typeface="Verdana"/>
                <a:cs typeface="Verdana"/>
              </a:rPr>
              <a:t>i</a:t>
            </a:r>
            <a:r>
              <a:rPr dirty="0" sz="2650" spc="-130">
                <a:solidFill>
                  <a:srgbClr val="FFDE58"/>
                </a:solidFill>
                <a:latin typeface="Verdana"/>
                <a:cs typeface="Verdana"/>
              </a:rPr>
              <a:t>s</a:t>
            </a:r>
            <a:r>
              <a:rPr dirty="0" sz="2650" spc="40">
                <a:solidFill>
                  <a:srgbClr val="FFDE58"/>
                </a:solidFill>
                <a:latin typeface="Verdana"/>
                <a:cs typeface="Verdana"/>
              </a:rPr>
              <a:t>t</a:t>
            </a:r>
            <a:r>
              <a:rPr dirty="0" sz="2650" spc="-10">
                <a:solidFill>
                  <a:srgbClr val="FFDE58"/>
                </a:solidFill>
                <a:latin typeface="Verdana"/>
                <a:cs typeface="Verdana"/>
              </a:rPr>
              <a:t>e</a:t>
            </a:r>
            <a:r>
              <a:rPr dirty="0" sz="2650" spc="210">
                <a:solidFill>
                  <a:srgbClr val="FFDE58"/>
                </a:solidFill>
                <a:latin typeface="Verdana"/>
                <a:cs typeface="Verdana"/>
              </a:rPr>
              <a:t>m</a:t>
            </a:r>
            <a:r>
              <a:rPr dirty="0" sz="2650" spc="-25">
                <a:solidFill>
                  <a:srgbClr val="FFDE58"/>
                </a:solidFill>
                <a:latin typeface="Verdana"/>
                <a:cs typeface="Verdana"/>
              </a:rPr>
              <a:t>a</a:t>
            </a:r>
            <a:r>
              <a:rPr dirty="0" sz="2650" spc="40">
                <a:solidFill>
                  <a:srgbClr val="FFDE58"/>
                </a:solidFill>
                <a:latin typeface="Verdana"/>
                <a:cs typeface="Verdana"/>
              </a:rPr>
              <a:t>t</a:t>
            </a:r>
            <a:r>
              <a:rPr dirty="0" sz="2650" spc="25">
                <a:solidFill>
                  <a:srgbClr val="FFDE58"/>
                </a:solidFill>
                <a:latin typeface="Verdana"/>
                <a:cs typeface="Verdana"/>
              </a:rPr>
              <a:t>i</a:t>
            </a:r>
            <a:r>
              <a:rPr dirty="0" sz="2650" spc="125">
                <a:solidFill>
                  <a:srgbClr val="FFDE58"/>
                </a:solidFill>
                <a:latin typeface="Verdana"/>
                <a:cs typeface="Verdana"/>
              </a:rPr>
              <a:t>c</a:t>
            </a:r>
            <a:r>
              <a:rPr dirty="0" sz="2650" spc="65">
                <a:solidFill>
                  <a:srgbClr val="FFDE58"/>
                </a:solidFill>
                <a:latin typeface="Verdana"/>
                <a:cs typeface="Verdana"/>
              </a:rPr>
              <a:t>o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4543" y="9311654"/>
            <a:ext cx="3402329" cy="434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50" spc="170">
                <a:solidFill>
                  <a:srgbClr val="D4F5C7"/>
                </a:solidFill>
                <a:latin typeface="Verdana"/>
                <a:cs typeface="Verdana"/>
              </a:rPr>
              <a:t>d</a:t>
            </a:r>
            <a:r>
              <a:rPr dirty="0" sz="2650" spc="-10">
                <a:solidFill>
                  <a:srgbClr val="D4F5C7"/>
                </a:solidFill>
                <a:latin typeface="Verdana"/>
                <a:cs typeface="Verdana"/>
              </a:rPr>
              <a:t>e</a:t>
            </a:r>
            <a:r>
              <a:rPr dirty="0" sz="2650" spc="-130">
                <a:solidFill>
                  <a:srgbClr val="D4F5C7"/>
                </a:solidFill>
                <a:latin typeface="Verdana"/>
                <a:cs typeface="Verdana"/>
              </a:rPr>
              <a:t>s</a:t>
            </a:r>
            <a:r>
              <a:rPr dirty="0" sz="2650" spc="25">
                <a:solidFill>
                  <a:srgbClr val="D4F5C7"/>
                </a:solidFill>
                <a:latin typeface="Verdana"/>
                <a:cs typeface="Verdana"/>
              </a:rPr>
              <a:t>i</a:t>
            </a:r>
            <a:r>
              <a:rPr dirty="0" sz="2650" spc="125">
                <a:solidFill>
                  <a:srgbClr val="D4F5C7"/>
                </a:solidFill>
                <a:latin typeface="Verdana"/>
                <a:cs typeface="Verdana"/>
              </a:rPr>
              <a:t>c</a:t>
            </a:r>
            <a:r>
              <a:rPr dirty="0" sz="2650" spc="25">
                <a:solidFill>
                  <a:srgbClr val="D4F5C7"/>
                </a:solidFill>
                <a:latin typeface="Verdana"/>
                <a:cs typeface="Verdana"/>
              </a:rPr>
              <a:t>i</a:t>
            </a:r>
            <a:r>
              <a:rPr dirty="0" sz="2650" spc="60">
                <a:solidFill>
                  <a:srgbClr val="D4F5C7"/>
                </a:solidFill>
                <a:latin typeface="Verdana"/>
                <a:cs typeface="Verdana"/>
              </a:rPr>
              <a:t>o</a:t>
            </a:r>
            <a:r>
              <a:rPr dirty="0" sz="2650" spc="100">
                <a:solidFill>
                  <a:srgbClr val="D4F5C7"/>
                </a:solidFill>
                <a:latin typeface="Verdana"/>
                <a:cs typeface="Verdana"/>
              </a:rPr>
              <a:t>n</a:t>
            </a:r>
            <a:r>
              <a:rPr dirty="0" sz="2650" spc="-210">
                <a:solidFill>
                  <a:srgbClr val="D4F5C7"/>
                </a:solidFill>
                <a:latin typeface="Verdana"/>
                <a:cs typeface="Verdana"/>
              </a:rPr>
              <a:t> </a:t>
            </a:r>
            <a:r>
              <a:rPr dirty="0" sz="2650" spc="170">
                <a:solidFill>
                  <a:srgbClr val="D4F5C7"/>
                </a:solidFill>
                <a:latin typeface="Verdana"/>
                <a:cs typeface="Verdana"/>
              </a:rPr>
              <a:t>d</a:t>
            </a:r>
            <a:r>
              <a:rPr dirty="0" sz="2650" spc="-5">
                <a:solidFill>
                  <a:srgbClr val="D4F5C7"/>
                </a:solidFill>
                <a:latin typeface="Verdana"/>
                <a:cs typeface="Verdana"/>
              </a:rPr>
              <a:t>e</a:t>
            </a:r>
            <a:r>
              <a:rPr dirty="0" sz="2650" spc="-210">
                <a:solidFill>
                  <a:srgbClr val="D4F5C7"/>
                </a:solidFill>
                <a:latin typeface="Verdana"/>
                <a:cs typeface="Verdana"/>
              </a:rPr>
              <a:t> </a:t>
            </a:r>
            <a:r>
              <a:rPr dirty="0" sz="2650" spc="165">
                <a:solidFill>
                  <a:srgbClr val="D4F5C7"/>
                </a:solidFill>
                <a:latin typeface="Verdana"/>
                <a:cs typeface="Verdana"/>
              </a:rPr>
              <a:t>p</a:t>
            </a:r>
            <a:r>
              <a:rPr dirty="0" sz="2650" spc="-80">
                <a:solidFill>
                  <a:srgbClr val="D4F5C7"/>
                </a:solidFill>
                <a:latin typeface="Verdana"/>
                <a:cs typeface="Verdana"/>
              </a:rPr>
              <a:t>r</a:t>
            </a:r>
            <a:r>
              <a:rPr dirty="0" sz="2650" spc="60">
                <a:solidFill>
                  <a:srgbClr val="D4F5C7"/>
                </a:solidFill>
                <a:latin typeface="Verdana"/>
                <a:cs typeface="Verdana"/>
              </a:rPr>
              <a:t>o</a:t>
            </a:r>
            <a:r>
              <a:rPr dirty="0" sz="2650" spc="125">
                <a:solidFill>
                  <a:srgbClr val="D4F5C7"/>
                </a:solidFill>
                <a:latin typeface="Verdana"/>
                <a:cs typeface="Verdana"/>
              </a:rPr>
              <a:t>c</a:t>
            </a:r>
            <a:r>
              <a:rPr dirty="0" sz="2650" spc="-10">
                <a:solidFill>
                  <a:srgbClr val="D4F5C7"/>
                </a:solidFill>
                <a:latin typeface="Verdana"/>
                <a:cs typeface="Verdana"/>
              </a:rPr>
              <a:t>e</a:t>
            </a:r>
            <a:r>
              <a:rPr dirty="0" sz="2650" spc="-130">
                <a:solidFill>
                  <a:srgbClr val="D4F5C7"/>
                </a:solidFill>
                <a:latin typeface="Verdana"/>
                <a:cs typeface="Verdana"/>
              </a:rPr>
              <a:t>s</a:t>
            </a:r>
            <a:r>
              <a:rPr dirty="0" sz="2650" spc="65">
                <a:solidFill>
                  <a:srgbClr val="D4F5C7"/>
                </a:solidFill>
                <a:latin typeface="Verdana"/>
                <a:cs typeface="Verdana"/>
              </a:rPr>
              <a:t>o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34206" y="8999854"/>
            <a:ext cx="1809114" cy="434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50" spc="25">
                <a:solidFill>
                  <a:srgbClr val="D4F5C7"/>
                </a:solidFill>
                <a:latin typeface="Verdana"/>
                <a:cs typeface="Verdana"/>
              </a:rPr>
              <a:t>soluciones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51508" y="6103225"/>
            <a:ext cx="5280025" cy="10172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115">
              <a:lnSpc>
                <a:spcPts val="4830"/>
              </a:lnSpc>
              <a:spcBef>
                <a:spcPts val="100"/>
              </a:spcBef>
            </a:pPr>
            <a:r>
              <a:rPr dirty="0" sz="4200" spc="-15">
                <a:solidFill>
                  <a:srgbClr val="FFFFFF"/>
                </a:solidFill>
                <a:latin typeface="Verdana"/>
                <a:cs typeface="Verdana"/>
              </a:rPr>
              <a:t>Spotify</a:t>
            </a:r>
            <a:endParaRPr sz="4200">
              <a:latin typeface="Verdana"/>
              <a:cs typeface="Verdana"/>
            </a:endParaRPr>
          </a:p>
          <a:p>
            <a:pPr marL="12700">
              <a:lnSpc>
                <a:spcPts val="2970"/>
              </a:lnSpc>
            </a:pPr>
            <a:r>
              <a:rPr dirty="0" sz="2650" spc="-5">
                <a:solidFill>
                  <a:srgbClr val="CADEDE"/>
                </a:solidFill>
                <a:latin typeface="Verdana"/>
                <a:cs typeface="Verdana"/>
              </a:rPr>
              <a:t>Organizarse</a:t>
            </a:r>
            <a:r>
              <a:rPr dirty="0" sz="2650" spc="-220">
                <a:solidFill>
                  <a:srgbClr val="CADEDE"/>
                </a:solidFill>
                <a:latin typeface="Verdana"/>
                <a:cs typeface="Verdana"/>
              </a:rPr>
              <a:t> </a:t>
            </a:r>
            <a:r>
              <a:rPr dirty="0" sz="2650" spc="45">
                <a:solidFill>
                  <a:srgbClr val="CADEDE"/>
                </a:solidFill>
                <a:latin typeface="Verdana"/>
                <a:cs typeface="Verdana"/>
              </a:rPr>
              <a:t>en</a:t>
            </a:r>
            <a:r>
              <a:rPr dirty="0" sz="2650" spc="-220">
                <a:solidFill>
                  <a:srgbClr val="CADEDE"/>
                </a:solidFill>
                <a:latin typeface="Verdana"/>
                <a:cs typeface="Verdana"/>
              </a:rPr>
              <a:t> </a:t>
            </a:r>
            <a:r>
              <a:rPr dirty="0" sz="2650" spc="35">
                <a:solidFill>
                  <a:srgbClr val="CADEDE"/>
                </a:solidFill>
                <a:latin typeface="Verdana"/>
                <a:cs typeface="Verdana"/>
              </a:rPr>
              <a:t>torno</a:t>
            </a:r>
            <a:r>
              <a:rPr dirty="0" sz="2650" spc="-220">
                <a:solidFill>
                  <a:srgbClr val="CADEDE"/>
                </a:solidFill>
                <a:latin typeface="Verdana"/>
                <a:cs typeface="Verdana"/>
              </a:rPr>
              <a:t> </a:t>
            </a:r>
            <a:r>
              <a:rPr dirty="0" sz="2650" spc="15">
                <a:solidFill>
                  <a:srgbClr val="CADEDE"/>
                </a:solidFill>
                <a:latin typeface="Verdana"/>
                <a:cs typeface="Verdana"/>
              </a:rPr>
              <a:t>al</a:t>
            </a:r>
            <a:r>
              <a:rPr dirty="0" sz="2650" spc="-215">
                <a:solidFill>
                  <a:srgbClr val="CADEDE"/>
                </a:solidFill>
                <a:latin typeface="Verdana"/>
                <a:cs typeface="Verdana"/>
              </a:rPr>
              <a:t> </a:t>
            </a:r>
            <a:r>
              <a:rPr dirty="0" sz="2650" spc="-5">
                <a:solidFill>
                  <a:srgbClr val="CADEDE"/>
                </a:solidFill>
                <a:latin typeface="Verdana"/>
                <a:cs typeface="Verdana"/>
              </a:rPr>
              <a:t>trabajo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47148" y="7667289"/>
            <a:ext cx="2698750" cy="11106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50" spc="-50">
                <a:solidFill>
                  <a:srgbClr val="FE9C9C"/>
                </a:solidFill>
                <a:latin typeface="Verdana"/>
                <a:cs typeface="Verdana"/>
              </a:rPr>
              <a:t>TRIBUS</a:t>
            </a: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dirty="0" sz="2650" spc="40">
                <a:solidFill>
                  <a:srgbClr val="FE9C9C"/>
                </a:solidFill>
                <a:latin typeface="Verdana"/>
                <a:cs typeface="Verdana"/>
              </a:rPr>
              <a:t>ESCUADRONES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7252" y="0"/>
            <a:ext cx="9629774" cy="10286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24485"/>
            <a:ext cx="4155297" cy="10096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5772" y="2650677"/>
            <a:ext cx="862965" cy="862965"/>
          </a:xfrm>
          <a:custGeom>
            <a:avLst/>
            <a:gdLst/>
            <a:ahLst/>
            <a:cxnLst/>
            <a:rect l="l" t="t" r="r" b="b"/>
            <a:pathLst>
              <a:path w="862965" h="862964">
                <a:moveTo>
                  <a:pt x="431469" y="862927"/>
                </a:moveTo>
                <a:lnTo>
                  <a:pt x="384450" y="860395"/>
                </a:lnTo>
                <a:lnTo>
                  <a:pt x="338904" y="852975"/>
                </a:lnTo>
                <a:lnTo>
                  <a:pt x="295087" y="840931"/>
                </a:lnTo>
                <a:lnTo>
                  <a:pt x="253263" y="824524"/>
                </a:lnTo>
                <a:lnTo>
                  <a:pt x="213695" y="804019"/>
                </a:lnTo>
                <a:lnTo>
                  <a:pt x="176646" y="779679"/>
                </a:lnTo>
                <a:lnTo>
                  <a:pt x="142380" y="751767"/>
                </a:lnTo>
                <a:lnTo>
                  <a:pt x="111159" y="720547"/>
                </a:lnTo>
                <a:lnTo>
                  <a:pt x="83247" y="686280"/>
                </a:lnTo>
                <a:lnTo>
                  <a:pt x="58907" y="649231"/>
                </a:lnTo>
                <a:lnTo>
                  <a:pt x="38402" y="609663"/>
                </a:lnTo>
                <a:lnTo>
                  <a:pt x="21996" y="567839"/>
                </a:lnTo>
                <a:lnTo>
                  <a:pt x="9951" y="524022"/>
                </a:lnTo>
                <a:lnTo>
                  <a:pt x="2531" y="478476"/>
                </a:lnTo>
                <a:lnTo>
                  <a:pt x="0" y="431462"/>
                </a:lnTo>
                <a:lnTo>
                  <a:pt x="2531" y="384450"/>
                </a:lnTo>
                <a:lnTo>
                  <a:pt x="9951" y="338904"/>
                </a:lnTo>
                <a:lnTo>
                  <a:pt x="21996" y="295087"/>
                </a:lnTo>
                <a:lnTo>
                  <a:pt x="38402" y="253263"/>
                </a:lnTo>
                <a:lnTo>
                  <a:pt x="58907" y="213695"/>
                </a:lnTo>
                <a:lnTo>
                  <a:pt x="83247" y="176646"/>
                </a:lnTo>
                <a:lnTo>
                  <a:pt x="111159" y="142380"/>
                </a:lnTo>
                <a:lnTo>
                  <a:pt x="142380" y="111159"/>
                </a:lnTo>
                <a:lnTo>
                  <a:pt x="176646" y="83247"/>
                </a:lnTo>
                <a:lnTo>
                  <a:pt x="213695" y="58907"/>
                </a:lnTo>
                <a:lnTo>
                  <a:pt x="253263" y="38402"/>
                </a:lnTo>
                <a:lnTo>
                  <a:pt x="295087" y="21996"/>
                </a:lnTo>
                <a:lnTo>
                  <a:pt x="338904" y="9951"/>
                </a:lnTo>
                <a:lnTo>
                  <a:pt x="384450" y="2531"/>
                </a:lnTo>
                <a:lnTo>
                  <a:pt x="431463" y="0"/>
                </a:lnTo>
                <a:lnTo>
                  <a:pt x="478476" y="2531"/>
                </a:lnTo>
                <a:lnTo>
                  <a:pt x="524022" y="9951"/>
                </a:lnTo>
                <a:lnTo>
                  <a:pt x="567839" y="21996"/>
                </a:lnTo>
                <a:lnTo>
                  <a:pt x="609663" y="38402"/>
                </a:lnTo>
                <a:lnTo>
                  <a:pt x="649231" y="58907"/>
                </a:lnTo>
                <a:lnTo>
                  <a:pt x="686280" y="83247"/>
                </a:lnTo>
                <a:lnTo>
                  <a:pt x="720546" y="111159"/>
                </a:lnTo>
                <a:lnTo>
                  <a:pt x="751767" y="142380"/>
                </a:lnTo>
                <a:lnTo>
                  <a:pt x="779679" y="176646"/>
                </a:lnTo>
                <a:lnTo>
                  <a:pt x="804019" y="213695"/>
                </a:lnTo>
                <a:lnTo>
                  <a:pt x="824524" y="253263"/>
                </a:lnTo>
                <a:lnTo>
                  <a:pt x="840931" y="295087"/>
                </a:lnTo>
                <a:lnTo>
                  <a:pt x="852975" y="338904"/>
                </a:lnTo>
                <a:lnTo>
                  <a:pt x="860395" y="384450"/>
                </a:lnTo>
                <a:lnTo>
                  <a:pt x="862927" y="431463"/>
                </a:lnTo>
                <a:lnTo>
                  <a:pt x="860395" y="478476"/>
                </a:lnTo>
                <a:lnTo>
                  <a:pt x="852975" y="524022"/>
                </a:lnTo>
                <a:lnTo>
                  <a:pt x="840931" y="567839"/>
                </a:lnTo>
                <a:lnTo>
                  <a:pt x="824524" y="609663"/>
                </a:lnTo>
                <a:lnTo>
                  <a:pt x="804019" y="649231"/>
                </a:lnTo>
                <a:lnTo>
                  <a:pt x="779679" y="686280"/>
                </a:lnTo>
                <a:lnTo>
                  <a:pt x="751767" y="720547"/>
                </a:lnTo>
                <a:lnTo>
                  <a:pt x="720546" y="751767"/>
                </a:lnTo>
                <a:lnTo>
                  <a:pt x="686280" y="779679"/>
                </a:lnTo>
                <a:lnTo>
                  <a:pt x="649231" y="804019"/>
                </a:lnTo>
                <a:lnTo>
                  <a:pt x="609663" y="824524"/>
                </a:lnTo>
                <a:lnTo>
                  <a:pt x="567839" y="840931"/>
                </a:lnTo>
                <a:lnTo>
                  <a:pt x="524022" y="852975"/>
                </a:lnTo>
                <a:lnTo>
                  <a:pt x="478476" y="860395"/>
                </a:lnTo>
                <a:lnTo>
                  <a:pt x="431469" y="862927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4719" y="2256395"/>
            <a:ext cx="8245475" cy="2463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16915" marR="5080" indent="-704850">
              <a:lnSpc>
                <a:spcPct val="100000"/>
              </a:lnSpc>
              <a:spcBef>
                <a:spcPts val="100"/>
              </a:spcBef>
              <a:tabLst>
                <a:tab pos="716915" algn="l"/>
              </a:tabLst>
            </a:pPr>
            <a:r>
              <a:rPr dirty="0" baseline="2083" sz="6000" spc="-52"/>
              <a:t>5	</a:t>
            </a:r>
            <a:r>
              <a:rPr dirty="0" sz="8000" spc="325"/>
              <a:t>Interrelación </a:t>
            </a:r>
            <a:r>
              <a:rPr dirty="0" sz="8000" spc="-2330"/>
              <a:t> </a:t>
            </a:r>
            <a:r>
              <a:rPr dirty="0" sz="8000" spc="409"/>
              <a:t>AM</a:t>
            </a:r>
            <a:r>
              <a:rPr dirty="0" sz="8000" spc="165"/>
              <a:t> </a:t>
            </a:r>
            <a:r>
              <a:rPr dirty="0" sz="8000" spc="220"/>
              <a:t>&amp;</a:t>
            </a:r>
            <a:r>
              <a:rPr dirty="0" sz="8000" spc="165"/>
              <a:t> </a:t>
            </a:r>
            <a:r>
              <a:rPr dirty="0" sz="8000" spc="560"/>
              <a:t>DevOps</a:t>
            </a:r>
            <a:endParaRPr sz="8000"/>
          </a:p>
        </p:txBody>
      </p:sp>
      <p:sp>
        <p:nvSpPr>
          <p:cNvPr id="6" name="object 6"/>
          <p:cNvSpPr/>
          <p:nvPr/>
        </p:nvSpPr>
        <p:spPr>
          <a:xfrm>
            <a:off x="901950" y="5285226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1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8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1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41778" y="5098415"/>
            <a:ext cx="5755005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90">
                <a:solidFill>
                  <a:srgbClr val="FFFFFF"/>
                </a:solidFill>
                <a:latin typeface="Verdana"/>
                <a:cs typeface="Verdana"/>
              </a:rPr>
              <a:t>Metodología</a:t>
            </a:r>
            <a:r>
              <a:rPr dirty="0" sz="42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30">
                <a:solidFill>
                  <a:srgbClr val="FFFFFF"/>
                </a:solidFill>
                <a:latin typeface="Verdana"/>
                <a:cs typeface="Verdana"/>
              </a:rPr>
              <a:t>ágil</a:t>
            </a:r>
            <a:r>
              <a:rPr dirty="0" sz="42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5">
                <a:solidFill>
                  <a:srgbClr val="FFFFFF"/>
                </a:solidFill>
                <a:latin typeface="Verdana"/>
                <a:cs typeface="Verdana"/>
              </a:rPr>
              <a:t>más</a:t>
            </a:r>
            <a:endParaRPr sz="4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359"/>
              </a:spcBef>
            </a:pPr>
            <a:r>
              <a:rPr dirty="0" sz="4200" spc="165">
                <a:solidFill>
                  <a:srgbClr val="FFFFFF"/>
                </a:solidFill>
                <a:latin typeface="Verdana"/>
                <a:cs typeface="Verdana"/>
              </a:rPr>
              <a:t>qu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75">
                <a:solidFill>
                  <a:srgbClr val="FFFFFF"/>
                </a:solidFill>
                <a:latin typeface="Verdana"/>
                <a:cs typeface="Verdana"/>
              </a:rPr>
              <a:t>Scr</a:t>
            </a: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200" spc="2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0132" y="5368014"/>
            <a:ext cx="2755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950" y="7341071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6008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7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8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7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8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141778" y="7295986"/>
            <a:ext cx="5404485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1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Ops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2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á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8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á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2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endParaRPr sz="4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359"/>
              </a:spcBef>
            </a:pPr>
            <a:r>
              <a:rPr dirty="0" sz="4200" spc="105">
                <a:solidFill>
                  <a:srgbClr val="FFFFFF"/>
                </a:solidFill>
                <a:latin typeface="Verdana"/>
                <a:cs typeface="Verdana"/>
              </a:rPr>
              <a:t>equipo</a:t>
            </a:r>
            <a:r>
              <a:rPr dirty="0" sz="42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0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42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>
                <a:solidFill>
                  <a:srgbClr val="FFFFFF"/>
                </a:solidFill>
                <a:latin typeface="Verdana"/>
                <a:cs typeface="Verdana"/>
              </a:rPr>
              <a:t>software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4442" y="7423859"/>
            <a:ext cx="3670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09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7252" y="2874680"/>
            <a:ext cx="4437380" cy="3660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14375">
              <a:lnSpc>
                <a:spcPct val="123900"/>
              </a:lnSpc>
              <a:spcBef>
                <a:spcPts val="100"/>
              </a:spcBef>
            </a:pPr>
            <a:r>
              <a:rPr dirty="0" sz="3850" spc="20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50" spc="37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50" spc="-2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26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850" spc="-60">
                <a:solidFill>
                  <a:srgbClr val="FFFFFF"/>
                </a:solidFill>
                <a:latin typeface="Verdana"/>
                <a:cs typeface="Verdana"/>
              </a:rPr>
              <a:t>á</a:t>
            </a:r>
            <a:r>
              <a:rPr dirty="0" sz="3850" spc="-2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22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3850" spc="7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850" spc="-2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850" spc="25">
                <a:solidFill>
                  <a:srgbClr val="FFFFFF"/>
                </a:solidFill>
                <a:latin typeface="Verdana"/>
                <a:cs typeface="Verdana"/>
              </a:rPr>
              <a:t>Scrum</a:t>
            </a:r>
            <a:endParaRPr sz="3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3850" spc="26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850" spc="9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-23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8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-24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50" spc="9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endParaRPr sz="3850">
              <a:latin typeface="Verdana"/>
              <a:cs typeface="Verdana"/>
            </a:endParaRPr>
          </a:p>
          <a:p>
            <a:pPr marL="12700" marR="5080">
              <a:lnSpc>
                <a:spcPct val="123900"/>
              </a:lnSpc>
              <a:spcBef>
                <a:spcPts val="5"/>
              </a:spcBef>
            </a:pPr>
            <a:r>
              <a:rPr dirty="0" sz="3850" spc="1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85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50" spc="-2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850" spc="8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50" spc="21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850" spc="-2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50" spc="-2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8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50" spc="7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850" spc="5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385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50" spc="-13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85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850" spc="6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85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8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16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850" spc="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8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850" spc="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85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850" spc="7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850" spc="-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3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128905">
              <a:lnSpc>
                <a:spcPct val="100000"/>
              </a:lnSpc>
              <a:spcBef>
                <a:spcPts val="100"/>
              </a:spcBef>
            </a:pPr>
            <a:r>
              <a:rPr dirty="0" spc="210"/>
              <a:t>A</a:t>
            </a:r>
            <a:r>
              <a:rPr dirty="0" spc="229"/>
              <a:t>d</a:t>
            </a:r>
            <a:r>
              <a:rPr dirty="0" spc="-40"/>
              <a:t>e</a:t>
            </a:r>
            <a:r>
              <a:rPr dirty="0" spc="275"/>
              <a:t>m</a:t>
            </a:r>
            <a:r>
              <a:rPr dirty="0" spc="-65"/>
              <a:t>a</a:t>
            </a:r>
            <a:r>
              <a:rPr dirty="0" spc="-135"/>
              <a:t>r</a:t>
            </a:r>
            <a:r>
              <a:rPr dirty="0" spc="-330"/>
              <a:t> </a:t>
            </a:r>
            <a:r>
              <a:rPr dirty="0" spc="-5"/>
              <a:t>F</a:t>
            </a:r>
            <a:r>
              <a:rPr dirty="0" spc="-65"/>
              <a:t>a</a:t>
            </a:r>
            <a:r>
              <a:rPr dirty="0" spc="45"/>
              <a:t>t</a:t>
            </a:r>
            <a:r>
              <a:rPr dirty="0" spc="-65"/>
              <a:t>a</a:t>
            </a:r>
            <a:r>
              <a:rPr dirty="0" spc="275"/>
              <a:t>m</a:t>
            </a:r>
            <a:r>
              <a:rPr dirty="0" spc="-60"/>
              <a:t>a</a:t>
            </a:r>
          </a:p>
          <a:p>
            <a:pPr algn="ctr">
              <a:lnSpc>
                <a:spcPct val="100000"/>
              </a:lnSpc>
              <a:spcBef>
                <a:spcPts val="3900"/>
              </a:spcBef>
            </a:pPr>
            <a:r>
              <a:rPr dirty="0" spc="-114"/>
              <a:t>G</a:t>
            </a:r>
            <a:r>
              <a:rPr dirty="0" spc="-65"/>
              <a:t>a</a:t>
            </a:r>
            <a:r>
              <a:rPr dirty="0" spc="220"/>
              <a:t>b</a:t>
            </a:r>
            <a:r>
              <a:rPr dirty="0" spc="-140"/>
              <a:t>r</a:t>
            </a:r>
            <a:r>
              <a:rPr dirty="0" spc="35"/>
              <a:t>i</a:t>
            </a:r>
            <a:r>
              <a:rPr dirty="0" spc="-40"/>
              <a:t>e</a:t>
            </a:r>
            <a:r>
              <a:rPr dirty="0" spc="80"/>
              <a:t>l</a:t>
            </a:r>
            <a:r>
              <a:rPr dirty="0" spc="-330"/>
              <a:t> </a:t>
            </a:r>
            <a:r>
              <a:rPr dirty="0" spc="75"/>
              <a:t>B</a:t>
            </a:r>
            <a:r>
              <a:rPr dirty="0" spc="-65"/>
              <a:t>a</a:t>
            </a:r>
            <a:r>
              <a:rPr dirty="0" spc="-140"/>
              <a:t>rr</a:t>
            </a:r>
            <a:r>
              <a:rPr dirty="0" spc="35"/>
              <a:t>i</a:t>
            </a:r>
            <a:r>
              <a:rPr dirty="0" spc="-40"/>
              <a:t>e</a:t>
            </a:r>
            <a:r>
              <a:rPr dirty="0" spc="114"/>
              <a:t>n</a:t>
            </a:r>
            <a:r>
              <a:rPr dirty="0" spc="45"/>
              <a:t>t</a:t>
            </a:r>
            <a:r>
              <a:rPr dirty="0" spc="65"/>
              <a:t>o</a:t>
            </a:r>
            <a:r>
              <a:rPr dirty="0" spc="-204"/>
              <a:t>s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8000" spc="640" b="1">
                <a:solidFill>
                  <a:srgbClr val="FFFFFF"/>
                </a:solidFill>
                <a:latin typeface="Tahoma"/>
                <a:cs typeface="Tahoma"/>
              </a:rPr>
              <a:t>¡Gracias!</a:t>
            </a:r>
            <a:endParaRPr sz="18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9863" y="6390671"/>
            <a:ext cx="65512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0065" algn="l"/>
              </a:tabLst>
            </a:pPr>
            <a:r>
              <a:rPr dirty="0" sz="4000" spc="-80">
                <a:solidFill>
                  <a:srgbClr val="FFFFFF"/>
                </a:solidFill>
                <a:latin typeface="Verdana"/>
                <a:cs typeface="Verdana"/>
              </a:rPr>
              <a:t>Suscribete!	</a:t>
            </a:r>
            <a:r>
              <a:rPr dirty="0" sz="4000" spc="-55">
                <a:solidFill>
                  <a:srgbClr val="FFFFFF"/>
                </a:solidFill>
                <a:latin typeface="Verdana"/>
                <a:cs typeface="Verdana"/>
              </a:rPr>
              <a:t>GaboTuT3rror</a:t>
            </a:r>
            <a:endParaRPr sz="40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47146" y="3552470"/>
            <a:ext cx="5340853" cy="67345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" y="4167"/>
            <a:ext cx="4362449" cy="59626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600324"/>
            <a:ext cx="4107227" cy="10096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94539" y="524485"/>
            <a:ext cx="4293460" cy="10096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8453" y="2191842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14" y="771997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14" y="771997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8453" y="3471681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5998" y="771998"/>
                </a:moveTo>
                <a:lnTo>
                  <a:pt x="337579" y="768991"/>
                </a:lnTo>
                <a:lnTo>
                  <a:pt x="290955" y="760209"/>
                </a:lnTo>
                <a:lnTo>
                  <a:pt x="246488" y="746016"/>
                </a:lnTo>
                <a:lnTo>
                  <a:pt x="204538" y="726772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6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6008"/>
                </a:lnTo>
                <a:lnTo>
                  <a:pt x="3006" y="337580"/>
                </a:lnTo>
                <a:lnTo>
                  <a:pt x="11788" y="290955"/>
                </a:lnTo>
                <a:lnTo>
                  <a:pt x="25981" y="246488"/>
                </a:lnTo>
                <a:lnTo>
                  <a:pt x="45225" y="204538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7"/>
                </a:lnTo>
                <a:lnTo>
                  <a:pt x="204538" y="45225"/>
                </a:lnTo>
                <a:lnTo>
                  <a:pt x="246488" y="25981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3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1"/>
                </a:lnTo>
                <a:lnTo>
                  <a:pt x="567459" y="45225"/>
                </a:lnTo>
                <a:lnTo>
                  <a:pt x="606528" y="69157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09" y="290955"/>
                </a:lnTo>
                <a:lnTo>
                  <a:pt x="768991" y="337580"/>
                </a:lnTo>
                <a:lnTo>
                  <a:pt x="771998" y="385990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2"/>
                </a:lnTo>
                <a:lnTo>
                  <a:pt x="525509" y="746016"/>
                </a:lnTo>
                <a:lnTo>
                  <a:pt x="481042" y="760209"/>
                </a:lnTo>
                <a:lnTo>
                  <a:pt x="434417" y="768991"/>
                </a:lnTo>
                <a:lnTo>
                  <a:pt x="385998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88453" y="6031363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59">
                <a:moveTo>
                  <a:pt x="386004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5"/>
                </a:lnTo>
                <a:lnTo>
                  <a:pt x="25981" y="246488"/>
                </a:lnTo>
                <a:lnTo>
                  <a:pt x="45225" y="204538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09" y="290955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4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88453" y="4751521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60">
                <a:moveTo>
                  <a:pt x="386000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0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88453" y="7311203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59" h="772159">
                <a:moveTo>
                  <a:pt x="386002" y="771998"/>
                </a:moveTo>
                <a:lnTo>
                  <a:pt x="337579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6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6" y="434418"/>
                </a:lnTo>
                <a:lnTo>
                  <a:pt x="0" y="385990"/>
                </a:lnTo>
                <a:lnTo>
                  <a:pt x="3006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6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79" y="3007"/>
                </a:lnTo>
                <a:lnTo>
                  <a:pt x="385998" y="0"/>
                </a:lnTo>
                <a:lnTo>
                  <a:pt x="434417" y="3007"/>
                </a:lnTo>
                <a:lnTo>
                  <a:pt x="481042" y="11788"/>
                </a:lnTo>
                <a:lnTo>
                  <a:pt x="525509" y="25982"/>
                </a:lnTo>
                <a:lnTo>
                  <a:pt x="567459" y="45225"/>
                </a:lnTo>
                <a:lnTo>
                  <a:pt x="606528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7" y="385999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8" y="702840"/>
                </a:lnTo>
                <a:lnTo>
                  <a:pt x="567459" y="726773"/>
                </a:lnTo>
                <a:lnTo>
                  <a:pt x="525509" y="746016"/>
                </a:lnTo>
                <a:lnTo>
                  <a:pt x="481042" y="760210"/>
                </a:lnTo>
                <a:lnTo>
                  <a:pt x="434417" y="768991"/>
                </a:lnTo>
                <a:lnTo>
                  <a:pt x="386002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3424870"/>
            <a:ext cx="6759575" cy="6862445"/>
            <a:chOff x="0" y="3424870"/>
            <a:chExt cx="6759575" cy="68624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77314"/>
              <a:ext cx="4232516" cy="54096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537" y="3424870"/>
              <a:ext cx="5419724" cy="53244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91569" y="2240147"/>
            <a:ext cx="56686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2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35">
                <a:solidFill>
                  <a:srgbClr val="FFFFFF"/>
                </a:solidFill>
                <a:latin typeface="Verdana"/>
                <a:cs typeface="Verdana"/>
              </a:rPr>
              <a:t>pi</a:t>
            </a:r>
            <a:r>
              <a:rPr dirty="0" sz="4200" spc="-70">
                <a:solidFill>
                  <a:srgbClr val="FFFFFF"/>
                </a:solidFill>
                <a:latin typeface="Verdana"/>
                <a:cs typeface="Verdana"/>
              </a:rPr>
              <a:t>os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2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42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200" spc="2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91569" y="3522215"/>
            <a:ext cx="47542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42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200" spc="2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91569" y="4804285"/>
            <a:ext cx="740346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9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200" spc="8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4200" spc="-5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9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200" spc="11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-5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7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55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4200" spc="31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2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36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-2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2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43064" y="0"/>
            <a:ext cx="4644934" cy="517321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49087" y="8754084"/>
            <a:ext cx="3538912" cy="10096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061191" y="2274627"/>
            <a:ext cx="226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10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08357" y="3554469"/>
            <a:ext cx="332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20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91569" y="6086352"/>
            <a:ext cx="67398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40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95">
                <a:solidFill>
                  <a:srgbClr val="FFFFFF"/>
                </a:solidFill>
                <a:latin typeface="Verdana"/>
                <a:cs typeface="Verdana"/>
              </a:rPr>
              <a:t>odologí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á</a:t>
            </a:r>
            <a:r>
              <a:rPr dirty="0" sz="4200" spc="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09250" y="6114150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5" b="1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07018" y="4834309"/>
            <a:ext cx="3352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40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91569" y="7368420"/>
            <a:ext cx="7147559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ón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315">
                <a:solidFill>
                  <a:srgbClr val="FFFFFF"/>
                </a:solidFill>
                <a:latin typeface="Verdana"/>
                <a:cs typeface="Verdana"/>
              </a:rPr>
              <a:t>AM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7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8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42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4200" spc="2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04934" y="7393991"/>
            <a:ext cx="3390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75" b="1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906298" y="1931727"/>
            <a:ext cx="3442970" cy="1236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50" spc="275"/>
              <a:t>Índice</a:t>
            </a:r>
            <a:endParaRPr sz="79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5737" y="2698437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10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10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15737" y="3978275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5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5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15737" y="6537955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6007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7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7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7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15737" y="5258117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8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8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4877316"/>
            <a:ext cx="4288155" cy="5410200"/>
            <a:chOff x="0" y="4877316"/>
            <a:chExt cx="4288155" cy="5410200"/>
          </a:xfrm>
        </p:grpSpPr>
        <p:sp>
          <p:nvSpPr>
            <p:cNvPr id="7" name="object 7"/>
            <p:cNvSpPr/>
            <p:nvPr/>
          </p:nvSpPr>
          <p:spPr>
            <a:xfrm>
              <a:off x="3515737" y="7817799"/>
              <a:ext cx="772160" cy="772160"/>
            </a:xfrm>
            <a:custGeom>
              <a:avLst/>
              <a:gdLst/>
              <a:ahLst/>
              <a:cxnLst/>
              <a:rect l="l" t="t" r="r" b="b"/>
              <a:pathLst>
                <a:path w="772160" h="772159">
                  <a:moveTo>
                    <a:pt x="386003" y="771998"/>
                  </a:moveTo>
                  <a:lnTo>
                    <a:pt x="337580" y="768991"/>
                  </a:lnTo>
                  <a:lnTo>
                    <a:pt x="290955" y="760210"/>
                  </a:lnTo>
                  <a:lnTo>
                    <a:pt x="246488" y="746016"/>
                  </a:lnTo>
                  <a:lnTo>
                    <a:pt x="204538" y="726773"/>
                  </a:lnTo>
                  <a:lnTo>
                    <a:pt x="165469" y="702840"/>
                  </a:lnTo>
                  <a:lnTo>
                    <a:pt x="129641" y="674581"/>
                  </a:lnTo>
                  <a:lnTo>
                    <a:pt x="97417" y="642357"/>
                  </a:lnTo>
                  <a:lnTo>
                    <a:pt x="69157" y="606529"/>
                  </a:lnTo>
                  <a:lnTo>
                    <a:pt x="45225" y="567459"/>
                  </a:lnTo>
                  <a:lnTo>
                    <a:pt x="25981" y="525510"/>
                  </a:lnTo>
                  <a:lnTo>
                    <a:pt x="11788" y="481042"/>
                  </a:lnTo>
                  <a:lnTo>
                    <a:pt x="3007" y="434418"/>
                  </a:lnTo>
                  <a:lnTo>
                    <a:pt x="0" y="386004"/>
                  </a:lnTo>
                  <a:lnTo>
                    <a:pt x="3007" y="337580"/>
                  </a:lnTo>
                  <a:lnTo>
                    <a:pt x="11788" y="290956"/>
                  </a:lnTo>
                  <a:lnTo>
                    <a:pt x="25981" y="246488"/>
                  </a:lnTo>
                  <a:lnTo>
                    <a:pt x="45225" y="204539"/>
                  </a:lnTo>
                  <a:lnTo>
                    <a:pt x="69157" y="165469"/>
                  </a:lnTo>
                  <a:lnTo>
                    <a:pt x="97417" y="129641"/>
                  </a:lnTo>
                  <a:lnTo>
                    <a:pt x="129641" y="97417"/>
                  </a:lnTo>
                  <a:lnTo>
                    <a:pt x="165469" y="69158"/>
                  </a:lnTo>
                  <a:lnTo>
                    <a:pt x="204538" y="45225"/>
                  </a:lnTo>
                  <a:lnTo>
                    <a:pt x="246488" y="25982"/>
                  </a:lnTo>
                  <a:lnTo>
                    <a:pt x="290955" y="11788"/>
                  </a:lnTo>
                  <a:lnTo>
                    <a:pt x="337580" y="3007"/>
                  </a:lnTo>
                  <a:lnTo>
                    <a:pt x="385999" y="0"/>
                  </a:lnTo>
                  <a:lnTo>
                    <a:pt x="434418" y="3007"/>
                  </a:lnTo>
                  <a:lnTo>
                    <a:pt x="481042" y="11788"/>
                  </a:lnTo>
                  <a:lnTo>
                    <a:pt x="525510" y="25982"/>
                  </a:lnTo>
                  <a:lnTo>
                    <a:pt x="567459" y="45225"/>
                  </a:lnTo>
                  <a:lnTo>
                    <a:pt x="606529" y="69158"/>
                  </a:lnTo>
                  <a:lnTo>
                    <a:pt x="642356" y="97417"/>
                  </a:lnTo>
                  <a:lnTo>
                    <a:pt x="674581" y="129641"/>
                  </a:lnTo>
                  <a:lnTo>
                    <a:pt x="702840" y="165469"/>
                  </a:lnTo>
                  <a:lnTo>
                    <a:pt x="726772" y="204539"/>
                  </a:lnTo>
                  <a:lnTo>
                    <a:pt x="746016" y="246488"/>
                  </a:lnTo>
                  <a:lnTo>
                    <a:pt x="760209" y="290956"/>
                  </a:lnTo>
                  <a:lnTo>
                    <a:pt x="768991" y="337580"/>
                  </a:lnTo>
                  <a:lnTo>
                    <a:pt x="771998" y="385994"/>
                  </a:lnTo>
                  <a:lnTo>
                    <a:pt x="768991" y="434418"/>
                  </a:lnTo>
                  <a:lnTo>
                    <a:pt x="760209" y="481042"/>
                  </a:lnTo>
                  <a:lnTo>
                    <a:pt x="746016" y="525510"/>
                  </a:lnTo>
                  <a:lnTo>
                    <a:pt x="726772" y="567459"/>
                  </a:lnTo>
                  <a:lnTo>
                    <a:pt x="702840" y="606529"/>
                  </a:lnTo>
                  <a:lnTo>
                    <a:pt x="674581" y="642357"/>
                  </a:lnTo>
                  <a:lnTo>
                    <a:pt x="642356" y="674581"/>
                  </a:lnTo>
                  <a:lnTo>
                    <a:pt x="606529" y="702840"/>
                  </a:lnTo>
                  <a:lnTo>
                    <a:pt x="567459" y="726773"/>
                  </a:lnTo>
                  <a:lnTo>
                    <a:pt x="525510" y="746016"/>
                  </a:lnTo>
                  <a:lnTo>
                    <a:pt x="481042" y="760210"/>
                  </a:lnTo>
                  <a:lnTo>
                    <a:pt x="434418" y="768991"/>
                  </a:lnTo>
                  <a:lnTo>
                    <a:pt x="386003" y="771998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77316"/>
              <a:ext cx="4232516" cy="540968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918854" y="2746741"/>
            <a:ext cx="355917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Colaboración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8854" y="4028811"/>
            <a:ext cx="429387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Automatización</a:t>
            </a:r>
            <a:endParaRPr sz="42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5563" y="9035975"/>
            <a:ext cx="4524374" cy="10096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71623" y="642702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5999" y="771998"/>
                </a:moveTo>
                <a:lnTo>
                  <a:pt x="337580" y="768991"/>
                </a:lnTo>
                <a:lnTo>
                  <a:pt x="290956" y="760209"/>
                </a:lnTo>
                <a:lnTo>
                  <a:pt x="246488" y="746016"/>
                </a:lnTo>
                <a:lnTo>
                  <a:pt x="204539" y="726772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6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8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7"/>
                </a:lnTo>
                <a:lnTo>
                  <a:pt x="204539" y="45225"/>
                </a:lnTo>
                <a:lnTo>
                  <a:pt x="246488" y="25981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5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1"/>
                </a:lnTo>
                <a:lnTo>
                  <a:pt x="567459" y="45225"/>
                </a:lnTo>
                <a:lnTo>
                  <a:pt x="606529" y="69157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3" y="204538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3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2"/>
                </a:lnTo>
                <a:lnTo>
                  <a:pt x="525510" y="746016"/>
                </a:lnTo>
                <a:lnTo>
                  <a:pt x="481042" y="760209"/>
                </a:lnTo>
                <a:lnTo>
                  <a:pt x="434418" y="768991"/>
                </a:lnTo>
                <a:lnTo>
                  <a:pt x="385999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8840218" y="2277937"/>
            <a:ext cx="2923540" cy="2708275"/>
            <a:chOff x="8840218" y="2277937"/>
            <a:chExt cx="2923540" cy="2708275"/>
          </a:xfrm>
        </p:grpSpPr>
        <p:sp>
          <p:nvSpPr>
            <p:cNvPr id="14" name="object 14"/>
            <p:cNvSpPr/>
            <p:nvPr/>
          </p:nvSpPr>
          <p:spPr>
            <a:xfrm>
              <a:off x="8840218" y="2277937"/>
              <a:ext cx="1153795" cy="1149350"/>
            </a:xfrm>
            <a:custGeom>
              <a:avLst/>
              <a:gdLst/>
              <a:ahLst/>
              <a:cxnLst/>
              <a:rect l="l" t="t" r="r" b="b"/>
              <a:pathLst>
                <a:path w="1153795" h="1149350">
                  <a:moveTo>
                    <a:pt x="729488" y="92710"/>
                  </a:moveTo>
                  <a:lnTo>
                    <a:pt x="651943" y="92710"/>
                  </a:lnTo>
                  <a:lnTo>
                    <a:pt x="675290" y="82550"/>
                  </a:lnTo>
                  <a:lnTo>
                    <a:pt x="686585" y="78740"/>
                  </a:lnTo>
                  <a:lnTo>
                    <a:pt x="697501" y="74930"/>
                  </a:lnTo>
                  <a:lnTo>
                    <a:pt x="668697" y="41910"/>
                  </a:lnTo>
                  <a:lnTo>
                    <a:pt x="635317" y="24130"/>
                  </a:lnTo>
                  <a:lnTo>
                    <a:pt x="575003" y="24130"/>
                  </a:lnTo>
                  <a:lnTo>
                    <a:pt x="586710" y="16510"/>
                  </a:lnTo>
                  <a:lnTo>
                    <a:pt x="602266" y="7620"/>
                  </a:lnTo>
                  <a:lnTo>
                    <a:pt x="619885" y="1270"/>
                  </a:lnTo>
                  <a:lnTo>
                    <a:pt x="637782" y="0"/>
                  </a:lnTo>
                  <a:lnTo>
                    <a:pt x="664985" y="8890"/>
                  </a:lnTo>
                  <a:lnTo>
                    <a:pt x="691594" y="27940"/>
                  </a:lnTo>
                  <a:lnTo>
                    <a:pt x="714406" y="48260"/>
                  </a:lnTo>
                  <a:lnTo>
                    <a:pt x="730219" y="66040"/>
                  </a:lnTo>
                  <a:lnTo>
                    <a:pt x="863405" y="66040"/>
                  </a:lnTo>
                  <a:lnTo>
                    <a:pt x="868269" y="67310"/>
                  </a:lnTo>
                  <a:lnTo>
                    <a:pt x="881340" y="80010"/>
                  </a:lnTo>
                  <a:lnTo>
                    <a:pt x="809825" y="80010"/>
                  </a:lnTo>
                  <a:lnTo>
                    <a:pt x="759553" y="85090"/>
                  </a:lnTo>
                  <a:lnTo>
                    <a:pt x="729488" y="92710"/>
                  </a:lnTo>
                  <a:close/>
                </a:path>
                <a:path w="1153795" h="1149350">
                  <a:moveTo>
                    <a:pt x="313431" y="135890"/>
                  </a:moveTo>
                  <a:lnTo>
                    <a:pt x="290759" y="135890"/>
                  </a:lnTo>
                  <a:lnTo>
                    <a:pt x="290994" y="128270"/>
                  </a:lnTo>
                  <a:lnTo>
                    <a:pt x="323259" y="92710"/>
                  </a:lnTo>
                  <a:lnTo>
                    <a:pt x="336066" y="90170"/>
                  </a:lnTo>
                  <a:lnTo>
                    <a:pt x="353123" y="85090"/>
                  </a:lnTo>
                  <a:lnTo>
                    <a:pt x="370766" y="74930"/>
                  </a:lnTo>
                  <a:lnTo>
                    <a:pt x="388692" y="63500"/>
                  </a:lnTo>
                  <a:lnTo>
                    <a:pt x="424087" y="36830"/>
                  </a:lnTo>
                  <a:lnTo>
                    <a:pt x="441263" y="25400"/>
                  </a:lnTo>
                  <a:lnTo>
                    <a:pt x="458320" y="16510"/>
                  </a:lnTo>
                  <a:lnTo>
                    <a:pt x="475450" y="10160"/>
                  </a:lnTo>
                  <a:lnTo>
                    <a:pt x="490904" y="7620"/>
                  </a:lnTo>
                  <a:lnTo>
                    <a:pt x="513772" y="6350"/>
                  </a:lnTo>
                  <a:lnTo>
                    <a:pt x="542367" y="11430"/>
                  </a:lnTo>
                  <a:lnTo>
                    <a:pt x="575003" y="24130"/>
                  </a:lnTo>
                  <a:lnTo>
                    <a:pt x="635317" y="24130"/>
                  </a:lnTo>
                  <a:lnTo>
                    <a:pt x="626910" y="25400"/>
                  </a:lnTo>
                  <a:lnTo>
                    <a:pt x="617465" y="27940"/>
                  </a:lnTo>
                  <a:lnTo>
                    <a:pt x="610121" y="31750"/>
                  </a:lnTo>
                  <a:lnTo>
                    <a:pt x="495983" y="31750"/>
                  </a:lnTo>
                  <a:lnTo>
                    <a:pt x="452839" y="48260"/>
                  </a:lnTo>
                  <a:lnTo>
                    <a:pt x="401823" y="85090"/>
                  </a:lnTo>
                  <a:lnTo>
                    <a:pt x="381604" y="97790"/>
                  </a:lnTo>
                  <a:lnTo>
                    <a:pt x="360968" y="109220"/>
                  </a:lnTo>
                  <a:lnTo>
                    <a:pt x="329182" y="116840"/>
                  </a:lnTo>
                  <a:lnTo>
                    <a:pt x="322005" y="120650"/>
                  </a:lnTo>
                  <a:lnTo>
                    <a:pt x="313044" y="134620"/>
                  </a:lnTo>
                  <a:lnTo>
                    <a:pt x="313431" y="135890"/>
                  </a:lnTo>
                  <a:close/>
                </a:path>
                <a:path w="1153795" h="1149350">
                  <a:moveTo>
                    <a:pt x="575253" y="167640"/>
                  </a:moveTo>
                  <a:lnTo>
                    <a:pt x="530139" y="167640"/>
                  </a:lnTo>
                  <a:lnTo>
                    <a:pt x="545852" y="156210"/>
                  </a:lnTo>
                  <a:lnTo>
                    <a:pt x="569141" y="140970"/>
                  </a:lnTo>
                  <a:lnTo>
                    <a:pt x="597796" y="123190"/>
                  </a:lnTo>
                  <a:lnTo>
                    <a:pt x="629604" y="104140"/>
                  </a:lnTo>
                  <a:lnTo>
                    <a:pt x="595357" y="67310"/>
                  </a:lnTo>
                  <a:lnTo>
                    <a:pt x="562336" y="45720"/>
                  </a:lnTo>
                  <a:lnTo>
                    <a:pt x="532126" y="34290"/>
                  </a:lnTo>
                  <a:lnTo>
                    <a:pt x="506311" y="31750"/>
                  </a:lnTo>
                  <a:lnTo>
                    <a:pt x="610121" y="31750"/>
                  </a:lnTo>
                  <a:lnTo>
                    <a:pt x="607673" y="33020"/>
                  </a:lnTo>
                  <a:lnTo>
                    <a:pt x="598230" y="38100"/>
                  </a:lnTo>
                  <a:lnTo>
                    <a:pt x="611298" y="48260"/>
                  </a:lnTo>
                  <a:lnTo>
                    <a:pt x="624449" y="60960"/>
                  </a:lnTo>
                  <a:lnTo>
                    <a:pt x="637601" y="74930"/>
                  </a:lnTo>
                  <a:lnTo>
                    <a:pt x="650674" y="91440"/>
                  </a:lnTo>
                  <a:lnTo>
                    <a:pt x="651187" y="91440"/>
                  </a:lnTo>
                  <a:lnTo>
                    <a:pt x="651602" y="92710"/>
                  </a:lnTo>
                  <a:lnTo>
                    <a:pt x="729488" y="92710"/>
                  </a:lnTo>
                  <a:lnTo>
                    <a:pt x="704434" y="99060"/>
                  </a:lnTo>
                  <a:lnTo>
                    <a:pt x="651455" y="121920"/>
                  </a:lnTo>
                  <a:lnTo>
                    <a:pt x="597931" y="152400"/>
                  </a:lnTo>
                  <a:lnTo>
                    <a:pt x="575253" y="167640"/>
                  </a:lnTo>
                  <a:close/>
                </a:path>
                <a:path w="1153795" h="1149350">
                  <a:moveTo>
                    <a:pt x="863405" y="66040"/>
                  </a:moveTo>
                  <a:lnTo>
                    <a:pt x="730219" y="66040"/>
                  </a:lnTo>
                  <a:lnTo>
                    <a:pt x="776262" y="57150"/>
                  </a:lnTo>
                  <a:lnTo>
                    <a:pt x="824493" y="55880"/>
                  </a:lnTo>
                  <a:lnTo>
                    <a:pt x="863405" y="66040"/>
                  </a:lnTo>
                  <a:close/>
                </a:path>
                <a:path w="1153795" h="1149350">
                  <a:moveTo>
                    <a:pt x="764640" y="238760"/>
                  </a:moveTo>
                  <a:lnTo>
                    <a:pt x="757194" y="236220"/>
                  </a:lnTo>
                  <a:lnTo>
                    <a:pt x="751114" y="224790"/>
                  </a:lnTo>
                  <a:lnTo>
                    <a:pt x="753678" y="217170"/>
                  </a:lnTo>
                  <a:lnTo>
                    <a:pt x="759879" y="213360"/>
                  </a:lnTo>
                  <a:lnTo>
                    <a:pt x="775226" y="207010"/>
                  </a:lnTo>
                  <a:lnTo>
                    <a:pt x="803960" y="194310"/>
                  </a:lnTo>
                  <a:lnTo>
                    <a:pt x="840047" y="182880"/>
                  </a:lnTo>
                  <a:lnTo>
                    <a:pt x="877448" y="173990"/>
                  </a:lnTo>
                  <a:lnTo>
                    <a:pt x="882831" y="165100"/>
                  </a:lnTo>
                  <a:lnTo>
                    <a:pt x="887264" y="151130"/>
                  </a:lnTo>
                  <a:lnTo>
                    <a:pt x="887232" y="133350"/>
                  </a:lnTo>
                  <a:lnTo>
                    <a:pt x="879218" y="111760"/>
                  </a:lnTo>
                  <a:lnTo>
                    <a:pt x="851097" y="86360"/>
                  </a:lnTo>
                  <a:lnTo>
                    <a:pt x="809825" y="80010"/>
                  </a:lnTo>
                  <a:lnTo>
                    <a:pt x="881340" y="80010"/>
                  </a:lnTo>
                  <a:lnTo>
                    <a:pt x="900947" y="99060"/>
                  </a:lnTo>
                  <a:lnTo>
                    <a:pt x="909974" y="120650"/>
                  </a:lnTo>
                  <a:lnTo>
                    <a:pt x="912873" y="140970"/>
                  </a:lnTo>
                  <a:lnTo>
                    <a:pt x="911094" y="158750"/>
                  </a:lnTo>
                  <a:lnTo>
                    <a:pt x="906085" y="173990"/>
                  </a:lnTo>
                  <a:lnTo>
                    <a:pt x="911102" y="175260"/>
                  </a:lnTo>
                  <a:lnTo>
                    <a:pt x="915834" y="176530"/>
                  </a:lnTo>
                  <a:lnTo>
                    <a:pt x="919869" y="177800"/>
                  </a:lnTo>
                  <a:lnTo>
                    <a:pt x="939005" y="191770"/>
                  </a:lnTo>
                  <a:lnTo>
                    <a:pt x="943966" y="198120"/>
                  </a:lnTo>
                  <a:lnTo>
                    <a:pt x="888122" y="198120"/>
                  </a:lnTo>
                  <a:lnTo>
                    <a:pt x="885976" y="199390"/>
                  </a:lnTo>
                  <a:lnTo>
                    <a:pt x="881421" y="199390"/>
                  </a:lnTo>
                  <a:lnTo>
                    <a:pt x="854556" y="204470"/>
                  </a:lnTo>
                  <a:lnTo>
                    <a:pt x="825124" y="213360"/>
                  </a:lnTo>
                  <a:lnTo>
                    <a:pt x="796201" y="224790"/>
                  </a:lnTo>
                  <a:lnTo>
                    <a:pt x="770866" y="236220"/>
                  </a:lnTo>
                  <a:lnTo>
                    <a:pt x="764640" y="238760"/>
                  </a:lnTo>
                  <a:close/>
                </a:path>
                <a:path w="1153795" h="1149350">
                  <a:moveTo>
                    <a:pt x="18994" y="666750"/>
                  </a:moveTo>
                  <a:lnTo>
                    <a:pt x="10180" y="666750"/>
                  </a:lnTo>
                  <a:lnTo>
                    <a:pt x="6201" y="665480"/>
                  </a:lnTo>
                  <a:lnTo>
                    <a:pt x="0" y="655320"/>
                  </a:lnTo>
                  <a:lnTo>
                    <a:pt x="1587" y="647700"/>
                  </a:lnTo>
                  <a:lnTo>
                    <a:pt x="98955" y="584200"/>
                  </a:lnTo>
                  <a:lnTo>
                    <a:pt x="96347" y="561340"/>
                  </a:lnTo>
                  <a:lnTo>
                    <a:pt x="98710" y="534670"/>
                  </a:lnTo>
                  <a:lnTo>
                    <a:pt x="108353" y="509270"/>
                  </a:lnTo>
                  <a:lnTo>
                    <a:pt x="127589" y="486410"/>
                  </a:lnTo>
                  <a:lnTo>
                    <a:pt x="124300" y="481330"/>
                  </a:lnTo>
                  <a:lnTo>
                    <a:pt x="121709" y="474980"/>
                  </a:lnTo>
                  <a:lnTo>
                    <a:pt x="120388" y="468630"/>
                  </a:lnTo>
                  <a:lnTo>
                    <a:pt x="119297" y="450850"/>
                  </a:lnTo>
                  <a:lnTo>
                    <a:pt x="122887" y="430530"/>
                  </a:lnTo>
                  <a:lnTo>
                    <a:pt x="130684" y="412750"/>
                  </a:lnTo>
                  <a:lnTo>
                    <a:pt x="142215" y="396240"/>
                  </a:lnTo>
                  <a:lnTo>
                    <a:pt x="143124" y="394970"/>
                  </a:lnTo>
                  <a:lnTo>
                    <a:pt x="144476" y="394970"/>
                  </a:lnTo>
                  <a:lnTo>
                    <a:pt x="145500" y="393700"/>
                  </a:lnTo>
                  <a:lnTo>
                    <a:pt x="124522" y="346710"/>
                  </a:lnTo>
                  <a:lnTo>
                    <a:pt x="127908" y="328930"/>
                  </a:lnTo>
                  <a:lnTo>
                    <a:pt x="149173" y="285750"/>
                  </a:lnTo>
                  <a:lnTo>
                    <a:pt x="185703" y="257810"/>
                  </a:lnTo>
                  <a:lnTo>
                    <a:pt x="182462" y="251460"/>
                  </a:lnTo>
                  <a:lnTo>
                    <a:pt x="180295" y="245110"/>
                  </a:lnTo>
                  <a:lnTo>
                    <a:pt x="179618" y="238760"/>
                  </a:lnTo>
                  <a:lnTo>
                    <a:pt x="181545" y="215900"/>
                  </a:lnTo>
                  <a:lnTo>
                    <a:pt x="202494" y="173990"/>
                  </a:lnTo>
                  <a:lnTo>
                    <a:pt x="235757" y="143510"/>
                  </a:lnTo>
                  <a:lnTo>
                    <a:pt x="274396" y="134620"/>
                  </a:lnTo>
                  <a:lnTo>
                    <a:pt x="290759" y="135890"/>
                  </a:lnTo>
                  <a:lnTo>
                    <a:pt x="313431" y="135890"/>
                  </a:lnTo>
                  <a:lnTo>
                    <a:pt x="317293" y="148590"/>
                  </a:lnTo>
                  <a:lnTo>
                    <a:pt x="320840" y="158750"/>
                  </a:lnTo>
                  <a:lnTo>
                    <a:pt x="268584" y="158750"/>
                  </a:lnTo>
                  <a:lnTo>
                    <a:pt x="222771" y="187960"/>
                  </a:lnTo>
                  <a:lnTo>
                    <a:pt x="204496" y="236220"/>
                  </a:lnTo>
                  <a:lnTo>
                    <a:pt x="205167" y="242570"/>
                  </a:lnTo>
                  <a:lnTo>
                    <a:pt x="208627" y="247650"/>
                  </a:lnTo>
                  <a:lnTo>
                    <a:pt x="214028" y="252730"/>
                  </a:lnTo>
                  <a:lnTo>
                    <a:pt x="249081" y="255270"/>
                  </a:lnTo>
                  <a:lnTo>
                    <a:pt x="286149" y="266700"/>
                  </a:lnTo>
                  <a:lnTo>
                    <a:pt x="317113" y="279400"/>
                  </a:lnTo>
                  <a:lnTo>
                    <a:pt x="199720" y="279400"/>
                  </a:lnTo>
                  <a:lnTo>
                    <a:pt x="170121" y="299720"/>
                  </a:lnTo>
                  <a:lnTo>
                    <a:pt x="159582" y="317500"/>
                  </a:lnTo>
                  <a:lnTo>
                    <a:pt x="152769" y="332740"/>
                  </a:lnTo>
                  <a:lnTo>
                    <a:pt x="149645" y="345440"/>
                  </a:lnTo>
                  <a:lnTo>
                    <a:pt x="150175" y="356870"/>
                  </a:lnTo>
                  <a:lnTo>
                    <a:pt x="152677" y="363220"/>
                  </a:lnTo>
                  <a:lnTo>
                    <a:pt x="157023" y="369570"/>
                  </a:lnTo>
                  <a:lnTo>
                    <a:pt x="163311" y="375920"/>
                  </a:lnTo>
                  <a:lnTo>
                    <a:pt x="171635" y="381000"/>
                  </a:lnTo>
                  <a:lnTo>
                    <a:pt x="170991" y="382270"/>
                  </a:lnTo>
                  <a:lnTo>
                    <a:pt x="199666" y="382270"/>
                  </a:lnTo>
                  <a:lnTo>
                    <a:pt x="236613" y="389890"/>
                  </a:lnTo>
                  <a:lnTo>
                    <a:pt x="282220" y="402590"/>
                  </a:lnTo>
                  <a:lnTo>
                    <a:pt x="291865" y="406400"/>
                  </a:lnTo>
                  <a:lnTo>
                    <a:pt x="196010" y="406400"/>
                  </a:lnTo>
                  <a:lnTo>
                    <a:pt x="170273" y="407670"/>
                  </a:lnTo>
                  <a:lnTo>
                    <a:pt x="160770" y="412750"/>
                  </a:lnTo>
                  <a:lnTo>
                    <a:pt x="152667" y="424180"/>
                  </a:lnTo>
                  <a:lnTo>
                    <a:pt x="147028" y="436880"/>
                  </a:lnTo>
                  <a:lnTo>
                    <a:pt x="144287" y="450850"/>
                  </a:lnTo>
                  <a:lnTo>
                    <a:pt x="144877" y="463550"/>
                  </a:lnTo>
                  <a:lnTo>
                    <a:pt x="146390" y="471170"/>
                  </a:lnTo>
                  <a:lnTo>
                    <a:pt x="149955" y="476250"/>
                  </a:lnTo>
                  <a:lnTo>
                    <a:pt x="155717" y="478790"/>
                  </a:lnTo>
                  <a:lnTo>
                    <a:pt x="170894" y="482600"/>
                  </a:lnTo>
                  <a:lnTo>
                    <a:pt x="197389" y="490220"/>
                  </a:lnTo>
                  <a:lnTo>
                    <a:pt x="228897" y="500380"/>
                  </a:lnTo>
                  <a:lnTo>
                    <a:pt x="234940" y="502920"/>
                  </a:lnTo>
                  <a:lnTo>
                    <a:pt x="146792" y="502920"/>
                  </a:lnTo>
                  <a:lnTo>
                    <a:pt x="131722" y="518160"/>
                  </a:lnTo>
                  <a:lnTo>
                    <a:pt x="123916" y="535940"/>
                  </a:lnTo>
                  <a:lnTo>
                    <a:pt x="121381" y="554990"/>
                  </a:lnTo>
                  <a:lnTo>
                    <a:pt x="122122" y="570230"/>
                  </a:lnTo>
                  <a:lnTo>
                    <a:pt x="166117" y="570230"/>
                  </a:lnTo>
                  <a:lnTo>
                    <a:pt x="178569" y="572770"/>
                  </a:lnTo>
                  <a:lnTo>
                    <a:pt x="192686" y="574040"/>
                  </a:lnTo>
                  <a:lnTo>
                    <a:pt x="253716" y="574040"/>
                  </a:lnTo>
                  <a:lnTo>
                    <a:pt x="251907" y="576580"/>
                  </a:lnTo>
                  <a:lnTo>
                    <a:pt x="240996" y="586740"/>
                  </a:lnTo>
                  <a:lnTo>
                    <a:pt x="229111" y="593090"/>
                  </a:lnTo>
                  <a:lnTo>
                    <a:pt x="133068" y="593090"/>
                  </a:lnTo>
                  <a:lnTo>
                    <a:pt x="125253" y="595630"/>
                  </a:lnTo>
                  <a:lnTo>
                    <a:pt x="123025" y="596900"/>
                  </a:lnTo>
                  <a:lnTo>
                    <a:pt x="121694" y="599440"/>
                  </a:lnTo>
                  <a:lnTo>
                    <a:pt x="119713" y="600710"/>
                  </a:lnTo>
                  <a:lnTo>
                    <a:pt x="117498" y="601980"/>
                  </a:lnTo>
                  <a:lnTo>
                    <a:pt x="18994" y="666750"/>
                  </a:lnTo>
                  <a:close/>
                </a:path>
                <a:path w="1153795" h="1149350">
                  <a:moveTo>
                    <a:pt x="387654" y="228600"/>
                  </a:moveTo>
                  <a:lnTo>
                    <a:pt x="385432" y="228600"/>
                  </a:lnTo>
                  <a:lnTo>
                    <a:pt x="349903" y="222250"/>
                  </a:lnTo>
                  <a:lnTo>
                    <a:pt x="323642" y="204470"/>
                  </a:lnTo>
                  <a:lnTo>
                    <a:pt x="305826" y="184150"/>
                  </a:lnTo>
                  <a:lnTo>
                    <a:pt x="295631" y="162560"/>
                  </a:lnTo>
                  <a:lnTo>
                    <a:pt x="284170" y="160020"/>
                  </a:lnTo>
                  <a:lnTo>
                    <a:pt x="268584" y="158750"/>
                  </a:lnTo>
                  <a:lnTo>
                    <a:pt x="320840" y="158750"/>
                  </a:lnTo>
                  <a:lnTo>
                    <a:pt x="331691" y="176530"/>
                  </a:lnTo>
                  <a:lnTo>
                    <a:pt x="352512" y="195580"/>
                  </a:lnTo>
                  <a:lnTo>
                    <a:pt x="385922" y="204470"/>
                  </a:lnTo>
                  <a:lnTo>
                    <a:pt x="464780" y="204470"/>
                  </a:lnTo>
                  <a:lnTo>
                    <a:pt x="448248" y="213360"/>
                  </a:lnTo>
                  <a:lnTo>
                    <a:pt x="430200" y="220980"/>
                  </a:lnTo>
                  <a:lnTo>
                    <a:pt x="410159" y="227330"/>
                  </a:lnTo>
                  <a:lnTo>
                    <a:pt x="387654" y="228600"/>
                  </a:lnTo>
                  <a:close/>
                </a:path>
                <a:path w="1153795" h="1149350">
                  <a:moveTo>
                    <a:pt x="464780" y="204470"/>
                  </a:moveTo>
                  <a:lnTo>
                    <a:pt x="385922" y="204470"/>
                  </a:lnTo>
                  <a:lnTo>
                    <a:pt x="404176" y="201930"/>
                  </a:lnTo>
                  <a:lnTo>
                    <a:pt x="421341" y="198120"/>
                  </a:lnTo>
                  <a:lnTo>
                    <a:pt x="437545" y="190500"/>
                  </a:lnTo>
                  <a:lnTo>
                    <a:pt x="470798" y="173990"/>
                  </a:lnTo>
                  <a:lnTo>
                    <a:pt x="489385" y="166370"/>
                  </a:lnTo>
                  <a:lnTo>
                    <a:pt x="509043" y="163830"/>
                  </a:lnTo>
                  <a:lnTo>
                    <a:pt x="530139" y="167640"/>
                  </a:lnTo>
                  <a:lnTo>
                    <a:pt x="575253" y="167640"/>
                  </a:lnTo>
                  <a:lnTo>
                    <a:pt x="543028" y="189230"/>
                  </a:lnTo>
                  <a:lnTo>
                    <a:pt x="511912" y="189230"/>
                  </a:lnTo>
                  <a:lnTo>
                    <a:pt x="497740" y="190500"/>
                  </a:lnTo>
                  <a:lnTo>
                    <a:pt x="482487" y="195580"/>
                  </a:lnTo>
                  <a:lnTo>
                    <a:pt x="464780" y="204470"/>
                  </a:lnTo>
                  <a:close/>
                </a:path>
                <a:path w="1153795" h="1149350">
                  <a:moveTo>
                    <a:pt x="530529" y="195580"/>
                  </a:moveTo>
                  <a:lnTo>
                    <a:pt x="526378" y="193040"/>
                  </a:lnTo>
                  <a:lnTo>
                    <a:pt x="511912" y="189230"/>
                  </a:lnTo>
                  <a:lnTo>
                    <a:pt x="543028" y="189230"/>
                  </a:lnTo>
                  <a:lnTo>
                    <a:pt x="539220" y="191770"/>
                  </a:lnTo>
                  <a:lnTo>
                    <a:pt x="535533" y="194310"/>
                  </a:lnTo>
                  <a:lnTo>
                    <a:pt x="530529" y="195580"/>
                  </a:lnTo>
                  <a:close/>
                </a:path>
                <a:path w="1153795" h="1149350">
                  <a:moveTo>
                    <a:pt x="835589" y="363220"/>
                  </a:moveTo>
                  <a:lnTo>
                    <a:pt x="827972" y="361950"/>
                  </a:lnTo>
                  <a:lnTo>
                    <a:pt x="821404" y="349250"/>
                  </a:lnTo>
                  <a:lnTo>
                    <a:pt x="823675" y="341630"/>
                  </a:lnTo>
                  <a:lnTo>
                    <a:pt x="829730" y="337820"/>
                  </a:lnTo>
                  <a:lnTo>
                    <a:pt x="840520" y="332740"/>
                  </a:lnTo>
                  <a:lnTo>
                    <a:pt x="863852" y="320040"/>
                  </a:lnTo>
                  <a:lnTo>
                    <a:pt x="891656" y="307340"/>
                  </a:lnTo>
                  <a:lnTo>
                    <a:pt x="915864" y="297180"/>
                  </a:lnTo>
                  <a:lnTo>
                    <a:pt x="921467" y="294640"/>
                  </a:lnTo>
                  <a:lnTo>
                    <a:pt x="926659" y="293370"/>
                  </a:lnTo>
                  <a:lnTo>
                    <a:pt x="931645" y="293370"/>
                  </a:lnTo>
                  <a:lnTo>
                    <a:pt x="932329" y="292100"/>
                  </a:lnTo>
                  <a:lnTo>
                    <a:pt x="933078" y="290830"/>
                  </a:lnTo>
                  <a:lnTo>
                    <a:pt x="934151" y="290830"/>
                  </a:lnTo>
                  <a:lnTo>
                    <a:pt x="938521" y="284480"/>
                  </a:lnTo>
                  <a:lnTo>
                    <a:pt x="941356" y="275590"/>
                  </a:lnTo>
                  <a:lnTo>
                    <a:pt x="942367" y="266700"/>
                  </a:lnTo>
                  <a:lnTo>
                    <a:pt x="942444" y="264160"/>
                  </a:lnTo>
                  <a:lnTo>
                    <a:pt x="941841" y="252730"/>
                  </a:lnTo>
                  <a:lnTo>
                    <a:pt x="922460" y="209550"/>
                  </a:lnTo>
                  <a:lnTo>
                    <a:pt x="904203" y="198120"/>
                  </a:lnTo>
                  <a:lnTo>
                    <a:pt x="943966" y="198120"/>
                  </a:lnTo>
                  <a:lnTo>
                    <a:pt x="952896" y="209550"/>
                  </a:lnTo>
                  <a:lnTo>
                    <a:pt x="961961" y="229870"/>
                  </a:lnTo>
                  <a:lnTo>
                    <a:pt x="966623" y="250190"/>
                  </a:lnTo>
                  <a:lnTo>
                    <a:pt x="967528" y="264160"/>
                  </a:lnTo>
                  <a:lnTo>
                    <a:pt x="966319" y="278130"/>
                  </a:lnTo>
                  <a:lnTo>
                    <a:pt x="963113" y="289560"/>
                  </a:lnTo>
                  <a:lnTo>
                    <a:pt x="958027" y="299720"/>
                  </a:lnTo>
                  <a:lnTo>
                    <a:pt x="968534" y="307340"/>
                  </a:lnTo>
                  <a:lnTo>
                    <a:pt x="977836" y="317500"/>
                  </a:lnTo>
                  <a:lnTo>
                    <a:pt x="978746" y="318770"/>
                  </a:lnTo>
                  <a:lnTo>
                    <a:pt x="935124" y="318770"/>
                  </a:lnTo>
                  <a:lnTo>
                    <a:pt x="924263" y="320040"/>
                  </a:lnTo>
                  <a:lnTo>
                    <a:pt x="901105" y="330200"/>
                  </a:lnTo>
                  <a:lnTo>
                    <a:pt x="873990" y="342900"/>
                  </a:lnTo>
                  <a:lnTo>
                    <a:pt x="851357" y="355600"/>
                  </a:lnTo>
                  <a:lnTo>
                    <a:pt x="841644" y="360680"/>
                  </a:lnTo>
                  <a:lnTo>
                    <a:pt x="835589" y="363220"/>
                  </a:lnTo>
                  <a:close/>
                </a:path>
                <a:path w="1153795" h="1149350">
                  <a:moveTo>
                    <a:pt x="427169" y="320040"/>
                  </a:moveTo>
                  <a:lnTo>
                    <a:pt x="386310" y="320040"/>
                  </a:lnTo>
                  <a:lnTo>
                    <a:pt x="387312" y="318770"/>
                  </a:lnTo>
                  <a:lnTo>
                    <a:pt x="408993" y="303530"/>
                  </a:lnTo>
                  <a:lnTo>
                    <a:pt x="419027" y="283210"/>
                  </a:lnTo>
                  <a:lnTo>
                    <a:pt x="421625" y="265430"/>
                  </a:lnTo>
                  <a:lnTo>
                    <a:pt x="421749" y="257810"/>
                  </a:lnTo>
                  <a:lnTo>
                    <a:pt x="421631" y="255270"/>
                  </a:lnTo>
                  <a:lnTo>
                    <a:pt x="421102" y="248920"/>
                  </a:lnTo>
                  <a:lnTo>
                    <a:pt x="426156" y="243840"/>
                  </a:lnTo>
                  <a:lnTo>
                    <a:pt x="439682" y="242570"/>
                  </a:lnTo>
                  <a:lnTo>
                    <a:pt x="445981" y="247650"/>
                  </a:lnTo>
                  <a:lnTo>
                    <a:pt x="446640" y="254000"/>
                  </a:lnTo>
                  <a:lnTo>
                    <a:pt x="446128" y="274320"/>
                  </a:lnTo>
                  <a:lnTo>
                    <a:pt x="440070" y="298450"/>
                  </a:lnTo>
                  <a:lnTo>
                    <a:pt x="427169" y="320040"/>
                  </a:lnTo>
                  <a:close/>
                </a:path>
                <a:path w="1153795" h="1149350">
                  <a:moveTo>
                    <a:pt x="404244" y="430530"/>
                  </a:moveTo>
                  <a:lnTo>
                    <a:pt x="354369" y="430530"/>
                  </a:lnTo>
                  <a:lnTo>
                    <a:pt x="364010" y="429260"/>
                  </a:lnTo>
                  <a:lnTo>
                    <a:pt x="375775" y="424180"/>
                  </a:lnTo>
                  <a:lnTo>
                    <a:pt x="386532" y="412750"/>
                  </a:lnTo>
                  <a:lnTo>
                    <a:pt x="393742" y="398780"/>
                  </a:lnTo>
                  <a:lnTo>
                    <a:pt x="395450" y="378460"/>
                  </a:lnTo>
                  <a:lnTo>
                    <a:pt x="382426" y="353060"/>
                  </a:lnTo>
                  <a:lnTo>
                    <a:pt x="345443" y="322580"/>
                  </a:lnTo>
                  <a:lnTo>
                    <a:pt x="294228" y="295910"/>
                  </a:lnTo>
                  <a:lnTo>
                    <a:pt x="243371" y="280670"/>
                  </a:lnTo>
                  <a:lnTo>
                    <a:pt x="199720" y="279400"/>
                  </a:lnTo>
                  <a:lnTo>
                    <a:pt x="317113" y="279400"/>
                  </a:lnTo>
                  <a:lnTo>
                    <a:pt x="358625" y="300990"/>
                  </a:lnTo>
                  <a:lnTo>
                    <a:pt x="378804" y="316230"/>
                  </a:lnTo>
                  <a:lnTo>
                    <a:pt x="384673" y="320040"/>
                  </a:lnTo>
                  <a:lnTo>
                    <a:pt x="427169" y="320040"/>
                  </a:lnTo>
                  <a:lnTo>
                    <a:pt x="426410" y="321310"/>
                  </a:lnTo>
                  <a:lnTo>
                    <a:pt x="403091" y="339090"/>
                  </a:lnTo>
                  <a:lnTo>
                    <a:pt x="415609" y="359410"/>
                  </a:lnTo>
                  <a:lnTo>
                    <a:pt x="420647" y="381000"/>
                  </a:lnTo>
                  <a:lnTo>
                    <a:pt x="418138" y="402590"/>
                  </a:lnTo>
                  <a:lnTo>
                    <a:pt x="408016" y="425450"/>
                  </a:lnTo>
                  <a:lnTo>
                    <a:pt x="404244" y="430530"/>
                  </a:lnTo>
                  <a:close/>
                </a:path>
                <a:path w="1153795" h="1149350">
                  <a:moveTo>
                    <a:pt x="870209" y="500380"/>
                  </a:moveTo>
                  <a:lnTo>
                    <a:pt x="863763" y="500380"/>
                  </a:lnTo>
                  <a:lnTo>
                    <a:pt x="859540" y="497840"/>
                  </a:lnTo>
                  <a:lnTo>
                    <a:pt x="853802" y="487680"/>
                  </a:lnTo>
                  <a:lnTo>
                    <a:pt x="855878" y="480060"/>
                  </a:lnTo>
                  <a:lnTo>
                    <a:pt x="861884" y="476250"/>
                  </a:lnTo>
                  <a:lnTo>
                    <a:pt x="873660" y="469900"/>
                  </a:lnTo>
                  <a:lnTo>
                    <a:pt x="900889" y="453390"/>
                  </a:lnTo>
                  <a:lnTo>
                    <a:pt x="933011" y="434340"/>
                  </a:lnTo>
                  <a:lnTo>
                    <a:pt x="959469" y="416560"/>
                  </a:lnTo>
                  <a:lnTo>
                    <a:pt x="974542" y="403860"/>
                  </a:lnTo>
                  <a:lnTo>
                    <a:pt x="981451" y="388620"/>
                  </a:lnTo>
                  <a:lnTo>
                    <a:pt x="980408" y="372110"/>
                  </a:lnTo>
                  <a:lnTo>
                    <a:pt x="971627" y="353060"/>
                  </a:lnTo>
                  <a:lnTo>
                    <a:pt x="957882" y="332740"/>
                  </a:lnTo>
                  <a:lnTo>
                    <a:pt x="946022" y="321310"/>
                  </a:lnTo>
                  <a:lnTo>
                    <a:pt x="935124" y="318770"/>
                  </a:lnTo>
                  <a:lnTo>
                    <a:pt x="978746" y="318770"/>
                  </a:lnTo>
                  <a:lnTo>
                    <a:pt x="986029" y="328930"/>
                  </a:lnTo>
                  <a:lnTo>
                    <a:pt x="993210" y="340360"/>
                  </a:lnTo>
                  <a:lnTo>
                    <a:pt x="1003419" y="361950"/>
                  </a:lnTo>
                  <a:lnTo>
                    <a:pt x="1006769" y="383540"/>
                  </a:lnTo>
                  <a:lnTo>
                    <a:pt x="1003293" y="402590"/>
                  </a:lnTo>
                  <a:lnTo>
                    <a:pt x="993029" y="419100"/>
                  </a:lnTo>
                  <a:lnTo>
                    <a:pt x="1000827" y="425450"/>
                  </a:lnTo>
                  <a:lnTo>
                    <a:pt x="1009304" y="434340"/>
                  </a:lnTo>
                  <a:lnTo>
                    <a:pt x="1011536" y="436880"/>
                  </a:lnTo>
                  <a:lnTo>
                    <a:pt x="973971" y="436880"/>
                  </a:lnTo>
                  <a:lnTo>
                    <a:pt x="947065" y="454660"/>
                  </a:lnTo>
                  <a:lnTo>
                    <a:pt x="914790" y="474980"/>
                  </a:lnTo>
                  <a:lnTo>
                    <a:pt x="887184" y="491490"/>
                  </a:lnTo>
                  <a:lnTo>
                    <a:pt x="872333" y="499110"/>
                  </a:lnTo>
                  <a:lnTo>
                    <a:pt x="870209" y="500380"/>
                  </a:lnTo>
                  <a:close/>
                </a:path>
                <a:path w="1153795" h="1149350">
                  <a:moveTo>
                    <a:pt x="353921" y="525780"/>
                  </a:moveTo>
                  <a:lnTo>
                    <a:pt x="301734" y="525780"/>
                  </a:lnTo>
                  <a:lnTo>
                    <a:pt x="315906" y="524510"/>
                  </a:lnTo>
                  <a:lnTo>
                    <a:pt x="324837" y="521970"/>
                  </a:lnTo>
                  <a:lnTo>
                    <a:pt x="331504" y="515620"/>
                  </a:lnTo>
                  <a:lnTo>
                    <a:pt x="340251" y="502920"/>
                  </a:lnTo>
                  <a:lnTo>
                    <a:pt x="347548" y="487680"/>
                  </a:lnTo>
                  <a:lnTo>
                    <a:pt x="349862" y="472440"/>
                  </a:lnTo>
                  <a:lnTo>
                    <a:pt x="349155" y="467360"/>
                  </a:lnTo>
                  <a:lnTo>
                    <a:pt x="245748" y="417830"/>
                  </a:lnTo>
                  <a:lnTo>
                    <a:pt x="196010" y="406400"/>
                  </a:lnTo>
                  <a:lnTo>
                    <a:pt x="291865" y="406400"/>
                  </a:lnTo>
                  <a:lnTo>
                    <a:pt x="336873" y="424180"/>
                  </a:lnTo>
                  <a:lnTo>
                    <a:pt x="341852" y="426720"/>
                  </a:lnTo>
                  <a:lnTo>
                    <a:pt x="345995" y="427990"/>
                  </a:lnTo>
                  <a:lnTo>
                    <a:pt x="349791" y="430530"/>
                  </a:lnTo>
                  <a:lnTo>
                    <a:pt x="404244" y="430530"/>
                  </a:lnTo>
                  <a:lnTo>
                    <a:pt x="399529" y="436880"/>
                  </a:lnTo>
                  <a:lnTo>
                    <a:pt x="390038" y="445770"/>
                  </a:lnTo>
                  <a:lnTo>
                    <a:pt x="380141" y="450850"/>
                  </a:lnTo>
                  <a:lnTo>
                    <a:pt x="370435" y="453390"/>
                  </a:lnTo>
                  <a:lnTo>
                    <a:pt x="373186" y="459740"/>
                  </a:lnTo>
                  <a:lnTo>
                    <a:pt x="374451" y="464820"/>
                  </a:lnTo>
                  <a:lnTo>
                    <a:pt x="374837" y="469900"/>
                  </a:lnTo>
                  <a:lnTo>
                    <a:pt x="371451" y="495300"/>
                  </a:lnTo>
                  <a:lnTo>
                    <a:pt x="360863" y="516890"/>
                  </a:lnTo>
                  <a:lnTo>
                    <a:pt x="353921" y="525780"/>
                  </a:lnTo>
                  <a:close/>
                </a:path>
                <a:path w="1153795" h="1149350">
                  <a:moveTo>
                    <a:pt x="17773" y="1126490"/>
                  </a:moveTo>
                  <a:lnTo>
                    <a:pt x="8838" y="1126490"/>
                  </a:lnTo>
                  <a:lnTo>
                    <a:pt x="3857" y="1123950"/>
                  </a:lnTo>
                  <a:lnTo>
                    <a:pt x="292" y="1111250"/>
                  </a:lnTo>
                  <a:lnTo>
                    <a:pt x="4077" y="1104900"/>
                  </a:lnTo>
                  <a:lnTo>
                    <a:pt x="10693" y="1102360"/>
                  </a:lnTo>
                  <a:lnTo>
                    <a:pt x="62760" y="1085850"/>
                  </a:lnTo>
                  <a:lnTo>
                    <a:pt x="112306" y="1065530"/>
                  </a:lnTo>
                  <a:lnTo>
                    <a:pt x="159505" y="1043940"/>
                  </a:lnTo>
                  <a:lnTo>
                    <a:pt x="204531" y="1022350"/>
                  </a:lnTo>
                  <a:lnTo>
                    <a:pt x="288756" y="975360"/>
                  </a:lnTo>
                  <a:lnTo>
                    <a:pt x="328303" y="951230"/>
                  </a:lnTo>
                  <a:lnTo>
                    <a:pt x="378923" y="922020"/>
                  </a:lnTo>
                  <a:lnTo>
                    <a:pt x="427437" y="895350"/>
                  </a:lnTo>
                  <a:lnTo>
                    <a:pt x="474478" y="872490"/>
                  </a:lnTo>
                  <a:lnTo>
                    <a:pt x="520677" y="853440"/>
                  </a:lnTo>
                  <a:lnTo>
                    <a:pt x="566667" y="840740"/>
                  </a:lnTo>
                  <a:lnTo>
                    <a:pt x="570872" y="840740"/>
                  </a:lnTo>
                  <a:lnTo>
                    <a:pt x="572764" y="839470"/>
                  </a:lnTo>
                  <a:lnTo>
                    <a:pt x="574670" y="839470"/>
                  </a:lnTo>
                  <a:lnTo>
                    <a:pt x="624970" y="826770"/>
                  </a:lnTo>
                  <a:lnTo>
                    <a:pt x="673401" y="807720"/>
                  </a:lnTo>
                  <a:lnTo>
                    <a:pt x="719583" y="783590"/>
                  </a:lnTo>
                  <a:lnTo>
                    <a:pt x="763132" y="755650"/>
                  </a:lnTo>
                  <a:lnTo>
                    <a:pt x="803668" y="726440"/>
                  </a:lnTo>
                  <a:lnTo>
                    <a:pt x="840806" y="695960"/>
                  </a:lnTo>
                  <a:lnTo>
                    <a:pt x="874165" y="666750"/>
                  </a:lnTo>
                  <a:lnTo>
                    <a:pt x="903364" y="640080"/>
                  </a:lnTo>
                  <a:lnTo>
                    <a:pt x="911863" y="632460"/>
                  </a:lnTo>
                  <a:lnTo>
                    <a:pt x="919886" y="626110"/>
                  </a:lnTo>
                  <a:lnTo>
                    <a:pt x="927424" y="618490"/>
                  </a:lnTo>
                  <a:lnTo>
                    <a:pt x="934468" y="612140"/>
                  </a:lnTo>
                  <a:lnTo>
                    <a:pt x="986002" y="560070"/>
                  </a:lnTo>
                  <a:lnTo>
                    <a:pt x="1009692" y="521970"/>
                  </a:lnTo>
                  <a:lnTo>
                    <a:pt x="1013630" y="492760"/>
                  </a:lnTo>
                  <a:lnTo>
                    <a:pt x="1005905" y="471170"/>
                  </a:lnTo>
                  <a:lnTo>
                    <a:pt x="996109" y="457200"/>
                  </a:lnTo>
                  <a:lnTo>
                    <a:pt x="987213" y="447040"/>
                  </a:lnTo>
                  <a:lnTo>
                    <a:pt x="979679" y="440690"/>
                  </a:lnTo>
                  <a:lnTo>
                    <a:pt x="973971" y="436880"/>
                  </a:lnTo>
                  <a:lnTo>
                    <a:pt x="1011536" y="436880"/>
                  </a:lnTo>
                  <a:lnTo>
                    <a:pt x="1018234" y="444500"/>
                  </a:lnTo>
                  <a:lnTo>
                    <a:pt x="1027391" y="458470"/>
                  </a:lnTo>
                  <a:lnTo>
                    <a:pt x="1036690" y="481330"/>
                  </a:lnTo>
                  <a:lnTo>
                    <a:pt x="1038487" y="504190"/>
                  </a:lnTo>
                  <a:lnTo>
                    <a:pt x="1032757" y="529590"/>
                  </a:lnTo>
                  <a:lnTo>
                    <a:pt x="1019473" y="556260"/>
                  </a:lnTo>
                  <a:lnTo>
                    <a:pt x="1054101" y="576580"/>
                  </a:lnTo>
                  <a:lnTo>
                    <a:pt x="1004809" y="576580"/>
                  </a:lnTo>
                  <a:lnTo>
                    <a:pt x="993719" y="589280"/>
                  </a:lnTo>
                  <a:lnTo>
                    <a:pt x="981095" y="603250"/>
                  </a:lnTo>
                  <a:lnTo>
                    <a:pt x="966845" y="617220"/>
                  </a:lnTo>
                  <a:lnTo>
                    <a:pt x="950875" y="631190"/>
                  </a:lnTo>
                  <a:lnTo>
                    <a:pt x="943928" y="637540"/>
                  </a:lnTo>
                  <a:lnTo>
                    <a:pt x="936498" y="643890"/>
                  </a:lnTo>
                  <a:lnTo>
                    <a:pt x="928597" y="651510"/>
                  </a:lnTo>
                  <a:lnTo>
                    <a:pt x="920235" y="659130"/>
                  </a:lnTo>
                  <a:lnTo>
                    <a:pt x="889951" y="687070"/>
                  </a:lnTo>
                  <a:lnTo>
                    <a:pt x="855278" y="716280"/>
                  </a:lnTo>
                  <a:lnTo>
                    <a:pt x="816581" y="748030"/>
                  </a:lnTo>
                  <a:lnTo>
                    <a:pt x="774222" y="778510"/>
                  </a:lnTo>
                  <a:lnTo>
                    <a:pt x="728566" y="807720"/>
                  </a:lnTo>
                  <a:lnTo>
                    <a:pt x="679974" y="831850"/>
                  </a:lnTo>
                  <a:lnTo>
                    <a:pt x="628812" y="852170"/>
                  </a:lnTo>
                  <a:lnTo>
                    <a:pt x="665589" y="859790"/>
                  </a:lnTo>
                  <a:lnTo>
                    <a:pt x="693157" y="866140"/>
                  </a:lnTo>
                  <a:lnTo>
                    <a:pt x="571121" y="866140"/>
                  </a:lnTo>
                  <a:lnTo>
                    <a:pt x="527433" y="877570"/>
                  </a:lnTo>
                  <a:lnTo>
                    <a:pt x="483077" y="895350"/>
                  </a:lnTo>
                  <a:lnTo>
                    <a:pt x="437552" y="918210"/>
                  </a:lnTo>
                  <a:lnTo>
                    <a:pt x="340998" y="972820"/>
                  </a:lnTo>
                  <a:lnTo>
                    <a:pt x="300904" y="996950"/>
                  </a:lnTo>
                  <a:lnTo>
                    <a:pt x="259112" y="1021080"/>
                  </a:lnTo>
                  <a:lnTo>
                    <a:pt x="215424" y="1043940"/>
                  </a:lnTo>
                  <a:lnTo>
                    <a:pt x="169644" y="1066800"/>
                  </a:lnTo>
                  <a:lnTo>
                    <a:pt x="121573" y="1088390"/>
                  </a:lnTo>
                  <a:lnTo>
                    <a:pt x="71016" y="1108710"/>
                  </a:lnTo>
                  <a:lnTo>
                    <a:pt x="17773" y="1126490"/>
                  </a:lnTo>
                  <a:close/>
                </a:path>
                <a:path w="1153795" h="1149350">
                  <a:moveTo>
                    <a:pt x="253716" y="574040"/>
                  </a:moveTo>
                  <a:lnTo>
                    <a:pt x="205373" y="574040"/>
                  </a:lnTo>
                  <a:lnTo>
                    <a:pt x="216572" y="571500"/>
                  </a:lnTo>
                  <a:lnTo>
                    <a:pt x="226226" y="566420"/>
                  </a:lnTo>
                  <a:lnTo>
                    <a:pt x="234064" y="558800"/>
                  </a:lnTo>
                  <a:lnTo>
                    <a:pt x="239842" y="551180"/>
                  </a:lnTo>
                  <a:lnTo>
                    <a:pt x="243861" y="542290"/>
                  </a:lnTo>
                  <a:lnTo>
                    <a:pt x="246418" y="534670"/>
                  </a:lnTo>
                  <a:lnTo>
                    <a:pt x="215648" y="523240"/>
                  </a:lnTo>
                  <a:lnTo>
                    <a:pt x="183925" y="513080"/>
                  </a:lnTo>
                  <a:lnTo>
                    <a:pt x="159015" y="505460"/>
                  </a:lnTo>
                  <a:lnTo>
                    <a:pt x="148035" y="502920"/>
                  </a:lnTo>
                  <a:lnTo>
                    <a:pt x="234940" y="502920"/>
                  </a:lnTo>
                  <a:lnTo>
                    <a:pt x="259112" y="513080"/>
                  </a:lnTo>
                  <a:lnTo>
                    <a:pt x="282682" y="523240"/>
                  </a:lnTo>
                  <a:lnTo>
                    <a:pt x="301734" y="525780"/>
                  </a:lnTo>
                  <a:lnTo>
                    <a:pt x="353921" y="525780"/>
                  </a:lnTo>
                  <a:lnTo>
                    <a:pt x="347971" y="533400"/>
                  </a:lnTo>
                  <a:lnTo>
                    <a:pt x="337678" y="543560"/>
                  </a:lnTo>
                  <a:lnTo>
                    <a:pt x="334484" y="544830"/>
                  </a:lnTo>
                  <a:lnTo>
                    <a:pt x="269637" y="544830"/>
                  </a:lnTo>
                  <a:lnTo>
                    <a:pt x="265822" y="554990"/>
                  </a:lnTo>
                  <a:lnTo>
                    <a:pt x="260047" y="565150"/>
                  </a:lnTo>
                  <a:lnTo>
                    <a:pt x="253716" y="574040"/>
                  </a:lnTo>
                  <a:close/>
                </a:path>
                <a:path w="1153795" h="1149350">
                  <a:moveTo>
                    <a:pt x="305011" y="551180"/>
                  </a:moveTo>
                  <a:lnTo>
                    <a:pt x="296968" y="549910"/>
                  </a:lnTo>
                  <a:lnTo>
                    <a:pt x="288356" y="549910"/>
                  </a:lnTo>
                  <a:lnTo>
                    <a:pt x="279228" y="547370"/>
                  </a:lnTo>
                  <a:lnTo>
                    <a:pt x="269637" y="544830"/>
                  </a:lnTo>
                  <a:lnTo>
                    <a:pt x="334484" y="544830"/>
                  </a:lnTo>
                  <a:lnTo>
                    <a:pt x="331290" y="546100"/>
                  </a:lnTo>
                  <a:lnTo>
                    <a:pt x="323670" y="548640"/>
                  </a:lnTo>
                  <a:lnTo>
                    <a:pt x="314888" y="549910"/>
                  </a:lnTo>
                  <a:lnTo>
                    <a:pt x="305011" y="551180"/>
                  </a:lnTo>
                  <a:close/>
                </a:path>
                <a:path w="1153795" h="1149350">
                  <a:moveTo>
                    <a:pt x="166117" y="570230"/>
                  </a:moveTo>
                  <a:lnTo>
                    <a:pt x="122122" y="570230"/>
                  </a:lnTo>
                  <a:lnTo>
                    <a:pt x="131968" y="568960"/>
                  </a:lnTo>
                  <a:lnTo>
                    <a:pt x="144458" y="567690"/>
                  </a:lnTo>
                  <a:lnTo>
                    <a:pt x="159892" y="568960"/>
                  </a:lnTo>
                  <a:lnTo>
                    <a:pt x="166117" y="570230"/>
                  </a:lnTo>
                  <a:close/>
                </a:path>
                <a:path w="1153795" h="1149350">
                  <a:moveTo>
                    <a:pt x="1143678" y="654050"/>
                  </a:moveTo>
                  <a:lnTo>
                    <a:pt x="1135108" y="654050"/>
                  </a:lnTo>
                  <a:lnTo>
                    <a:pt x="1056862" y="608330"/>
                  </a:lnTo>
                  <a:lnTo>
                    <a:pt x="1026236" y="589280"/>
                  </a:lnTo>
                  <a:lnTo>
                    <a:pt x="1004809" y="576580"/>
                  </a:lnTo>
                  <a:lnTo>
                    <a:pt x="1054101" y="576580"/>
                  </a:lnTo>
                  <a:lnTo>
                    <a:pt x="1071348" y="586740"/>
                  </a:lnTo>
                  <a:lnTo>
                    <a:pt x="1145557" y="631190"/>
                  </a:lnTo>
                  <a:lnTo>
                    <a:pt x="1151563" y="633730"/>
                  </a:lnTo>
                  <a:lnTo>
                    <a:pt x="1153639" y="641350"/>
                  </a:lnTo>
                  <a:lnTo>
                    <a:pt x="1147901" y="651510"/>
                  </a:lnTo>
                  <a:lnTo>
                    <a:pt x="1143678" y="654050"/>
                  </a:lnTo>
                  <a:close/>
                </a:path>
                <a:path w="1153795" h="1149350">
                  <a:moveTo>
                    <a:pt x="192865" y="599440"/>
                  </a:moveTo>
                  <a:lnTo>
                    <a:pt x="173343" y="596900"/>
                  </a:lnTo>
                  <a:lnTo>
                    <a:pt x="148441" y="593090"/>
                  </a:lnTo>
                  <a:lnTo>
                    <a:pt x="229111" y="593090"/>
                  </a:lnTo>
                  <a:lnTo>
                    <a:pt x="226735" y="594360"/>
                  </a:lnTo>
                  <a:lnTo>
                    <a:pt x="210676" y="598170"/>
                  </a:lnTo>
                  <a:lnTo>
                    <a:pt x="192865" y="599440"/>
                  </a:lnTo>
                  <a:close/>
                </a:path>
                <a:path w="1153795" h="1149350">
                  <a:moveTo>
                    <a:pt x="1143359" y="1149350"/>
                  </a:moveTo>
                  <a:lnTo>
                    <a:pt x="1136938" y="1149350"/>
                  </a:lnTo>
                  <a:lnTo>
                    <a:pt x="1134570" y="1148080"/>
                  </a:lnTo>
                  <a:lnTo>
                    <a:pt x="1075303" y="1107440"/>
                  </a:lnTo>
                  <a:lnTo>
                    <a:pt x="1019895" y="1065530"/>
                  </a:lnTo>
                  <a:lnTo>
                    <a:pt x="980655" y="1036320"/>
                  </a:lnTo>
                  <a:lnTo>
                    <a:pt x="940501" y="1007110"/>
                  </a:lnTo>
                  <a:lnTo>
                    <a:pt x="898960" y="979170"/>
                  </a:lnTo>
                  <a:lnTo>
                    <a:pt x="855557" y="952500"/>
                  </a:lnTo>
                  <a:lnTo>
                    <a:pt x="809819" y="929640"/>
                  </a:lnTo>
                  <a:lnTo>
                    <a:pt x="761271" y="910590"/>
                  </a:lnTo>
                  <a:lnTo>
                    <a:pt x="714031" y="896620"/>
                  </a:lnTo>
                  <a:lnTo>
                    <a:pt x="655584" y="882650"/>
                  </a:lnTo>
                  <a:lnTo>
                    <a:pt x="602444" y="872490"/>
                  </a:lnTo>
                  <a:lnTo>
                    <a:pt x="571121" y="866140"/>
                  </a:lnTo>
                  <a:lnTo>
                    <a:pt x="693157" y="866140"/>
                  </a:lnTo>
                  <a:lnTo>
                    <a:pt x="704184" y="868680"/>
                  </a:lnTo>
                  <a:lnTo>
                    <a:pt x="769475" y="886460"/>
                  </a:lnTo>
                  <a:lnTo>
                    <a:pt x="819744" y="906780"/>
                  </a:lnTo>
                  <a:lnTo>
                    <a:pt x="866900" y="930910"/>
                  </a:lnTo>
                  <a:lnTo>
                    <a:pt x="911476" y="957580"/>
                  </a:lnTo>
                  <a:lnTo>
                    <a:pt x="954006" y="985520"/>
                  </a:lnTo>
                  <a:lnTo>
                    <a:pt x="995022" y="1016000"/>
                  </a:lnTo>
                  <a:lnTo>
                    <a:pt x="1035057" y="1046480"/>
                  </a:lnTo>
                  <a:lnTo>
                    <a:pt x="1118050" y="1107440"/>
                  </a:lnTo>
                  <a:lnTo>
                    <a:pt x="1146094" y="1126490"/>
                  </a:lnTo>
                  <a:lnTo>
                    <a:pt x="1151880" y="1130300"/>
                  </a:lnTo>
                  <a:lnTo>
                    <a:pt x="1153516" y="1137920"/>
                  </a:lnTo>
                  <a:lnTo>
                    <a:pt x="1147363" y="1146810"/>
                  </a:lnTo>
                  <a:lnTo>
                    <a:pt x="1143359" y="1149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96870" y="3470424"/>
              <a:ext cx="1767205" cy="1511300"/>
            </a:xfrm>
            <a:custGeom>
              <a:avLst/>
              <a:gdLst/>
              <a:ahLst/>
              <a:cxnLst/>
              <a:rect l="l" t="t" r="r" b="b"/>
              <a:pathLst>
                <a:path w="1767204" h="1511300">
                  <a:moveTo>
                    <a:pt x="479206" y="76200"/>
                  </a:moveTo>
                  <a:lnTo>
                    <a:pt x="256727" y="76200"/>
                  </a:lnTo>
                  <a:lnTo>
                    <a:pt x="291441" y="50800"/>
                  </a:lnTo>
                  <a:lnTo>
                    <a:pt x="299316" y="0"/>
                  </a:lnTo>
                  <a:lnTo>
                    <a:pt x="346577" y="0"/>
                  </a:lnTo>
                  <a:lnTo>
                    <a:pt x="369571" y="38100"/>
                  </a:lnTo>
                  <a:lnTo>
                    <a:pt x="408524" y="50800"/>
                  </a:lnTo>
                  <a:lnTo>
                    <a:pt x="484992" y="50800"/>
                  </a:lnTo>
                  <a:lnTo>
                    <a:pt x="479206" y="76200"/>
                  </a:lnTo>
                  <a:close/>
                </a:path>
                <a:path w="1767204" h="1511300">
                  <a:moveTo>
                    <a:pt x="484992" y="50800"/>
                  </a:moveTo>
                  <a:lnTo>
                    <a:pt x="408524" y="50800"/>
                  </a:lnTo>
                  <a:lnTo>
                    <a:pt x="446880" y="12700"/>
                  </a:lnTo>
                  <a:lnTo>
                    <a:pt x="487885" y="38100"/>
                  </a:lnTo>
                  <a:lnTo>
                    <a:pt x="484992" y="50800"/>
                  </a:lnTo>
                  <a:close/>
                </a:path>
                <a:path w="1767204" h="1511300">
                  <a:moveTo>
                    <a:pt x="204344" y="368300"/>
                  </a:moveTo>
                  <a:lnTo>
                    <a:pt x="174246" y="330200"/>
                  </a:lnTo>
                  <a:lnTo>
                    <a:pt x="202075" y="279400"/>
                  </a:lnTo>
                  <a:lnTo>
                    <a:pt x="189168" y="241300"/>
                  </a:lnTo>
                  <a:lnTo>
                    <a:pt x="141011" y="228600"/>
                  </a:lnTo>
                  <a:lnTo>
                    <a:pt x="141862" y="177800"/>
                  </a:lnTo>
                  <a:lnTo>
                    <a:pt x="190576" y="165100"/>
                  </a:lnTo>
                  <a:lnTo>
                    <a:pt x="204810" y="127000"/>
                  </a:lnTo>
                  <a:lnTo>
                    <a:pt x="178516" y="88900"/>
                  </a:lnTo>
                  <a:lnTo>
                    <a:pt x="209922" y="50800"/>
                  </a:lnTo>
                  <a:lnTo>
                    <a:pt x="256727" y="76200"/>
                  </a:lnTo>
                  <a:lnTo>
                    <a:pt x="479206" y="76200"/>
                  </a:lnTo>
                  <a:lnTo>
                    <a:pt x="476312" y="88900"/>
                  </a:lnTo>
                  <a:lnTo>
                    <a:pt x="501274" y="114300"/>
                  </a:lnTo>
                  <a:lnTo>
                    <a:pt x="552165" y="114300"/>
                  </a:lnTo>
                  <a:lnTo>
                    <a:pt x="563836" y="152400"/>
                  </a:lnTo>
                  <a:lnTo>
                    <a:pt x="330052" y="152400"/>
                  </a:lnTo>
                  <a:lnTo>
                    <a:pt x="310193" y="165100"/>
                  </a:lnTo>
                  <a:lnTo>
                    <a:pt x="296803" y="190500"/>
                  </a:lnTo>
                  <a:lnTo>
                    <a:pt x="291893" y="215900"/>
                  </a:lnTo>
                  <a:lnTo>
                    <a:pt x="296803" y="228600"/>
                  </a:lnTo>
                  <a:lnTo>
                    <a:pt x="310193" y="254000"/>
                  </a:lnTo>
                  <a:lnTo>
                    <a:pt x="330052" y="266700"/>
                  </a:lnTo>
                  <a:lnTo>
                    <a:pt x="565907" y="266700"/>
                  </a:lnTo>
                  <a:lnTo>
                    <a:pt x="548745" y="304800"/>
                  </a:lnTo>
                  <a:lnTo>
                    <a:pt x="497921" y="304800"/>
                  </a:lnTo>
                  <a:lnTo>
                    <a:pt x="471876" y="342900"/>
                  </a:lnTo>
                  <a:lnTo>
                    <a:pt x="251832" y="342900"/>
                  </a:lnTo>
                  <a:lnTo>
                    <a:pt x="204344" y="368300"/>
                  </a:lnTo>
                  <a:close/>
                </a:path>
                <a:path w="1767204" h="1511300">
                  <a:moveTo>
                    <a:pt x="997125" y="215900"/>
                  </a:moveTo>
                  <a:lnTo>
                    <a:pt x="638177" y="215900"/>
                  </a:lnTo>
                  <a:lnTo>
                    <a:pt x="674933" y="177800"/>
                  </a:lnTo>
                  <a:lnTo>
                    <a:pt x="670943" y="127000"/>
                  </a:lnTo>
                  <a:lnTo>
                    <a:pt x="719183" y="101600"/>
                  </a:lnTo>
                  <a:lnTo>
                    <a:pt x="752898" y="152400"/>
                  </a:lnTo>
                  <a:lnTo>
                    <a:pt x="877383" y="152400"/>
                  </a:lnTo>
                  <a:lnTo>
                    <a:pt x="877962" y="177800"/>
                  </a:lnTo>
                  <a:lnTo>
                    <a:pt x="916921" y="203200"/>
                  </a:lnTo>
                  <a:lnTo>
                    <a:pt x="1004944" y="203200"/>
                  </a:lnTo>
                  <a:lnTo>
                    <a:pt x="997125" y="215900"/>
                  </a:lnTo>
                  <a:close/>
                </a:path>
                <a:path w="1767204" h="1511300">
                  <a:moveTo>
                    <a:pt x="877383" y="152400"/>
                  </a:moveTo>
                  <a:lnTo>
                    <a:pt x="797900" y="152400"/>
                  </a:lnTo>
                  <a:lnTo>
                    <a:pt x="826975" y="101600"/>
                  </a:lnTo>
                  <a:lnTo>
                    <a:pt x="876515" y="114300"/>
                  </a:lnTo>
                  <a:lnTo>
                    <a:pt x="877383" y="152400"/>
                  </a:lnTo>
                  <a:close/>
                </a:path>
                <a:path w="1767204" h="1511300">
                  <a:moveTo>
                    <a:pt x="565907" y="266700"/>
                  </a:moveTo>
                  <a:lnTo>
                    <a:pt x="378692" y="266700"/>
                  </a:lnTo>
                  <a:lnTo>
                    <a:pt x="398552" y="254000"/>
                  </a:lnTo>
                  <a:lnTo>
                    <a:pt x="411941" y="228600"/>
                  </a:lnTo>
                  <a:lnTo>
                    <a:pt x="416851" y="215900"/>
                  </a:lnTo>
                  <a:lnTo>
                    <a:pt x="411941" y="190500"/>
                  </a:lnTo>
                  <a:lnTo>
                    <a:pt x="398552" y="165100"/>
                  </a:lnTo>
                  <a:lnTo>
                    <a:pt x="378692" y="152400"/>
                  </a:lnTo>
                  <a:lnTo>
                    <a:pt x="563836" y="152400"/>
                  </a:lnTo>
                  <a:lnTo>
                    <a:pt x="567727" y="165100"/>
                  </a:lnTo>
                  <a:lnTo>
                    <a:pt x="527000" y="190500"/>
                  </a:lnTo>
                  <a:lnTo>
                    <a:pt x="526292" y="228600"/>
                  </a:lnTo>
                  <a:lnTo>
                    <a:pt x="565907" y="266700"/>
                  </a:lnTo>
                  <a:close/>
                </a:path>
                <a:path w="1767204" h="1511300">
                  <a:moveTo>
                    <a:pt x="1004944" y="203200"/>
                  </a:moveTo>
                  <a:lnTo>
                    <a:pt x="916921" y="203200"/>
                  </a:lnTo>
                  <a:lnTo>
                    <a:pt x="969832" y="165100"/>
                  </a:lnTo>
                  <a:lnTo>
                    <a:pt x="1004944" y="203200"/>
                  </a:lnTo>
                  <a:close/>
                </a:path>
                <a:path w="1767204" h="1511300">
                  <a:moveTo>
                    <a:pt x="549404" y="533400"/>
                  </a:moveTo>
                  <a:lnTo>
                    <a:pt x="526139" y="482600"/>
                  </a:lnTo>
                  <a:lnTo>
                    <a:pt x="570617" y="444500"/>
                  </a:lnTo>
                  <a:lnTo>
                    <a:pt x="562197" y="393700"/>
                  </a:lnTo>
                  <a:lnTo>
                    <a:pt x="505968" y="381000"/>
                  </a:lnTo>
                  <a:lnTo>
                    <a:pt x="510933" y="330200"/>
                  </a:lnTo>
                  <a:lnTo>
                    <a:pt x="570222" y="317500"/>
                  </a:lnTo>
                  <a:lnTo>
                    <a:pt x="587063" y="279400"/>
                  </a:lnTo>
                  <a:lnTo>
                    <a:pt x="551278" y="228600"/>
                  </a:lnTo>
                  <a:lnTo>
                    <a:pt x="582901" y="190500"/>
                  </a:lnTo>
                  <a:lnTo>
                    <a:pt x="638177" y="215900"/>
                  </a:lnTo>
                  <a:lnTo>
                    <a:pt x="997125" y="215900"/>
                  </a:lnTo>
                  <a:lnTo>
                    <a:pt x="973666" y="254000"/>
                  </a:lnTo>
                  <a:lnTo>
                    <a:pt x="994213" y="292100"/>
                  </a:lnTo>
                  <a:lnTo>
                    <a:pt x="1054162" y="304800"/>
                  </a:lnTo>
                  <a:lnTo>
                    <a:pt x="1056546" y="317500"/>
                  </a:lnTo>
                  <a:lnTo>
                    <a:pt x="760516" y="317500"/>
                  </a:lnTo>
                  <a:lnTo>
                    <a:pt x="740657" y="330200"/>
                  </a:lnTo>
                  <a:lnTo>
                    <a:pt x="727267" y="355600"/>
                  </a:lnTo>
                  <a:lnTo>
                    <a:pt x="722357" y="381000"/>
                  </a:lnTo>
                  <a:lnTo>
                    <a:pt x="727267" y="406400"/>
                  </a:lnTo>
                  <a:lnTo>
                    <a:pt x="740657" y="419100"/>
                  </a:lnTo>
                  <a:lnTo>
                    <a:pt x="760516" y="431800"/>
                  </a:lnTo>
                  <a:lnTo>
                    <a:pt x="784836" y="444500"/>
                  </a:lnTo>
                  <a:lnTo>
                    <a:pt x="1037202" y="444500"/>
                  </a:lnTo>
                  <a:lnTo>
                    <a:pt x="1053187" y="457200"/>
                  </a:lnTo>
                  <a:lnTo>
                    <a:pt x="1038885" y="495300"/>
                  </a:lnTo>
                  <a:lnTo>
                    <a:pt x="974415" y="495300"/>
                  </a:lnTo>
                  <a:lnTo>
                    <a:pt x="955796" y="520700"/>
                  </a:lnTo>
                  <a:lnTo>
                    <a:pt x="608218" y="520700"/>
                  </a:lnTo>
                  <a:lnTo>
                    <a:pt x="549404" y="533400"/>
                  </a:lnTo>
                  <a:close/>
                </a:path>
                <a:path w="1767204" h="1511300">
                  <a:moveTo>
                    <a:pt x="1037202" y="444500"/>
                  </a:moveTo>
                  <a:lnTo>
                    <a:pt x="784836" y="444500"/>
                  </a:lnTo>
                  <a:lnTo>
                    <a:pt x="809156" y="431800"/>
                  </a:lnTo>
                  <a:lnTo>
                    <a:pt x="829015" y="419100"/>
                  </a:lnTo>
                  <a:lnTo>
                    <a:pt x="842405" y="406400"/>
                  </a:lnTo>
                  <a:lnTo>
                    <a:pt x="847315" y="381000"/>
                  </a:lnTo>
                  <a:lnTo>
                    <a:pt x="842405" y="355600"/>
                  </a:lnTo>
                  <a:lnTo>
                    <a:pt x="829015" y="330200"/>
                  </a:lnTo>
                  <a:lnTo>
                    <a:pt x="809156" y="317500"/>
                  </a:lnTo>
                  <a:lnTo>
                    <a:pt x="1056546" y="317500"/>
                  </a:lnTo>
                  <a:lnTo>
                    <a:pt x="1063698" y="355600"/>
                  </a:lnTo>
                  <a:lnTo>
                    <a:pt x="1009623" y="381000"/>
                  </a:lnTo>
                  <a:lnTo>
                    <a:pt x="1005234" y="419100"/>
                  </a:lnTo>
                  <a:lnTo>
                    <a:pt x="1037202" y="444500"/>
                  </a:lnTo>
                  <a:close/>
                </a:path>
                <a:path w="1767204" h="1511300">
                  <a:moveTo>
                    <a:pt x="1730907" y="1092200"/>
                  </a:moveTo>
                  <a:lnTo>
                    <a:pt x="852905" y="1092200"/>
                  </a:lnTo>
                  <a:lnTo>
                    <a:pt x="879847" y="1028700"/>
                  </a:lnTo>
                  <a:lnTo>
                    <a:pt x="907201" y="977900"/>
                  </a:lnTo>
                  <a:lnTo>
                    <a:pt x="934244" y="927100"/>
                  </a:lnTo>
                  <a:lnTo>
                    <a:pt x="960253" y="876300"/>
                  </a:lnTo>
                  <a:lnTo>
                    <a:pt x="984506" y="838200"/>
                  </a:lnTo>
                  <a:lnTo>
                    <a:pt x="1024854" y="800100"/>
                  </a:lnTo>
                  <a:lnTo>
                    <a:pt x="1242744" y="698500"/>
                  </a:lnTo>
                  <a:lnTo>
                    <a:pt x="1244092" y="660400"/>
                  </a:lnTo>
                  <a:lnTo>
                    <a:pt x="1242641" y="647700"/>
                  </a:lnTo>
                  <a:lnTo>
                    <a:pt x="1237977" y="635000"/>
                  </a:lnTo>
                  <a:lnTo>
                    <a:pt x="1230627" y="635000"/>
                  </a:lnTo>
                  <a:lnTo>
                    <a:pt x="1221116" y="622300"/>
                  </a:lnTo>
                  <a:lnTo>
                    <a:pt x="1186243" y="609600"/>
                  </a:lnTo>
                  <a:lnTo>
                    <a:pt x="1170541" y="609600"/>
                  </a:lnTo>
                  <a:lnTo>
                    <a:pt x="1166914" y="596900"/>
                  </a:lnTo>
                  <a:lnTo>
                    <a:pt x="1166783" y="584200"/>
                  </a:lnTo>
                  <a:lnTo>
                    <a:pt x="1174298" y="533400"/>
                  </a:lnTo>
                  <a:lnTo>
                    <a:pt x="1174711" y="533400"/>
                  </a:lnTo>
                  <a:lnTo>
                    <a:pt x="1173825" y="520700"/>
                  </a:lnTo>
                  <a:lnTo>
                    <a:pt x="1168354" y="520700"/>
                  </a:lnTo>
                  <a:lnTo>
                    <a:pt x="1159071" y="508000"/>
                  </a:lnTo>
                  <a:lnTo>
                    <a:pt x="1155415" y="495300"/>
                  </a:lnTo>
                  <a:lnTo>
                    <a:pt x="1154888" y="482600"/>
                  </a:lnTo>
                  <a:lnTo>
                    <a:pt x="1163351" y="482600"/>
                  </a:lnTo>
                  <a:lnTo>
                    <a:pt x="1176837" y="469900"/>
                  </a:lnTo>
                  <a:lnTo>
                    <a:pt x="1189730" y="457200"/>
                  </a:lnTo>
                  <a:lnTo>
                    <a:pt x="1199851" y="457200"/>
                  </a:lnTo>
                  <a:lnTo>
                    <a:pt x="1205025" y="444500"/>
                  </a:lnTo>
                  <a:lnTo>
                    <a:pt x="1205809" y="431800"/>
                  </a:lnTo>
                  <a:lnTo>
                    <a:pt x="1207565" y="431800"/>
                  </a:lnTo>
                  <a:lnTo>
                    <a:pt x="1202796" y="419100"/>
                  </a:lnTo>
                  <a:lnTo>
                    <a:pt x="1198485" y="419100"/>
                  </a:lnTo>
                  <a:lnTo>
                    <a:pt x="1194933" y="406400"/>
                  </a:lnTo>
                  <a:lnTo>
                    <a:pt x="1192439" y="406400"/>
                  </a:lnTo>
                  <a:lnTo>
                    <a:pt x="1190642" y="393700"/>
                  </a:lnTo>
                  <a:lnTo>
                    <a:pt x="1194052" y="381000"/>
                  </a:lnTo>
                  <a:lnTo>
                    <a:pt x="1221009" y="355600"/>
                  </a:lnTo>
                  <a:lnTo>
                    <a:pt x="1265760" y="330200"/>
                  </a:lnTo>
                  <a:lnTo>
                    <a:pt x="1319817" y="330200"/>
                  </a:lnTo>
                  <a:lnTo>
                    <a:pt x="1374694" y="342900"/>
                  </a:lnTo>
                  <a:lnTo>
                    <a:pt x="1419929" y="355600"/>
                  </a:lnTo>
                  <a:lnTo>
                    <a:pt x="1450715" y="393700"/>
                  </a:lnTo>
                  <a:lnTo>
                    <a:pt x="1467043" y="431800"/>
                  </a:lnTo>
                  <a:lnTo>
                    <a:pt x="1468901" y="482600"/>
                  </a:lnTo>
                  <a:lnTo>
                    <a:pt x="1453590" y="533400"/>
                  </a:lnTo>
                  <a:lnTo>
                    <a:pt x="1427066" y="584200"/>
                  </a:lnTo>
                  <a:lnTo>
                    <a:pt x="1401918" y="622300"/>
                  </a:lnTo>
                  <a:lnTo>
                    <a:pt x="1390738" y="635000"/>
                  </a:lnTo>
                  <a:lnTo>
                    <a:pt x="1387000" y="698500"/>
                  </a:lnTo>
                  <a:lnTo>
                    <a:pt x="1599851" y="787400"/>
                  </a:lnTo>
                  <a:lnTo>
                    <a:pt x="1637486" y="825500"/>
                  </a:lnTo>
                  <a:lnTo>
                    <a:pt x="1656954" y="863600"/>
                  </a:lnTo>
                  <a:lnTo>
                    <a:pt x="1676225" y="914400"/>
                  </a:lnTo>
                  <a:lnTo>
                    <a:pt x="1694830" y="965200"/>
                  </a:lnTo>
                  <a:lnTo>
                    <a:pt x="1712296" y="1016000"/>
                  </a:lnTo>
                  <a:lnTo>
                    <a:pt x="1728152" y="1079500"/>
                  </a:lnTo>
                  <a:lnTo>
                    <a:pt x="1730907" y="1092200"/>
                  </a:lnTo>
                  <a:close/>
                </a:path>
                <a:path w="1767204" h="1511300">
                  <a:moveTo>
                    <a:pt x="272481" y="406400"/>
                  </a:moveTo>
                  <a:lnTo>
                    <a:pt x="91972" y="406400"/>
                  </a:lnTo>
                  <a:lnTo>
                    <a:pt x="119833" y="393700"/>
                  </a:lnTo>
                  <a:lnTo>
                    <a:pt x="125720" y="355600"/>
                  </a:lnTo>
                  <a:lnTo>
                    <a:pt x="163830" y="342900"/>
                  </a:lnTo>
                  <a:lnTo>
                    <a:pt x="182835" y="381000"/>
                  </a:lnTo>
                  <a:lnTo>
                    <a:pt x="214374" y="393700"/>
                  </a:lnTo>
                  <a:lnTo>
                    <a:pt x="275441" y="393700"/>
                  </a:lnTo>
                  <a:lnTo>
                    <a:pt x="272481" y="406400"/>
                  </a:lnTo>
                  <a:close/>
                </a:path>
                <a:path w="1767204" h="1511300">
                  <a:moveTo>
                    <a:pt x="338883" y="431800"/>
                  </a:moveTo>
                  <a:lnTo>
                    <a:pt x="291919" y="419100"/>
                  </a:lnTo>
                  <a:lnTo>
                    <a:pt x="285841" y="368300"/>
                  </a:lnTo>
                  <a:lnTo>
                    <a:pt x="251832" y="342900"/>
                  </a:lnTo>
                  <a:lnTo>
                    <a:pt x="471876" y="342900"/>
                  </a:lnTo>
                  <a:lnTo>
                    <a:pt x="481676" y="381000"/>
                  </a:lnTo>
                  <a:lnTo>
                    <a:pt x="363481" y="381000"/>
                  </a:lnTo>
                  <a:lnTo>
                    <a:pt x="338883" y="431800"/>
                  </a:lnTo>
                  <a:close/>
                </a:path>
                <a:path w="1767204" h="1511300">
                  <a:moveTo>
                    <a:pt x="275441" y="393700"/>
                  </a:moveTo>
                  <a:lnTo>
                    <a:pt x="214374" y="393700"/>
                  </a:lnTo>
                  <a:lnTo>
                    <a:pt x="245043" y="355600"/>
                  </a:lnTo>
                  <a:lnTo>
                    <a:pt x="278402" y="381000"/>
                  </a:lnTo>
                  <a:lnTo>
                    <a:pt x="275441" y="393700"/>
                  </a:lnTo>
                  <a:close/>
                </a:path>
                <a:path w="1767204" h="1511300">
                  <a:moveTo>
                    <a:pt x="439817" y="406400"/>
                  </a:moveTo>
                  <a:lnTo>
                    <a:pt x="402679" y="381000"/>
                  </a:lnTo>
                  <a:lnTo>
                    <a:pt x="481676" y="381000"/>
                  </a:lnTo>
                  <a:lnTo>
                    <a:pt x="439817" y="406400"/>
                  </a:lnTo>
                  <a:close/>
                </a:path>
                <a:path w="1767204" h="1511300">
                  <a:moveTo>
                    <a:pt x="52430" y="647700"/>
                  </a:moveTo>
                  <a:lnTo>
                    <a:pt x="27765" y="609600"/>
                  </a:lnTo>
                  <a:lnTo>
                    <a:pt x="49845" y="584200"/>
                  </a:lnTo>
                  <a:lnTo>
                    <a:pt x="39063" y="546100"/>
                  </a:lnTo>
                  <a:lnTo>
                    <a:pt x="0" y="533400"/>
                  </a:lnTo>
                  <a:lnTo>
                    <a:pt x="235" y="495300"/>
                  </a:lnTo>
                  <a:lnTo>
                    <a:pt x="39449" y="482600"/>
                  </a:lnTo>
                  <a:lnTo>
                    <a:pt x="50597" y="457200"/>
                  </a:lnTo>
                  <a:lnTo>
                    <a:pt x="28944" y="419100"/>
                  </a:lnTo>
                  <a:lnTo>
                    <a:pt x="53972" y="393700"/>
                  </a:lnTo>
                  <a:lnTo>
                    <a:pt x="91972" y="406400"/>
                  </a:lnTo>
                  <a:lnTo>
                    <a:pt x="272481" y="406400"/>
                  </a:lnTo>
                  <a:lnTo>
                    <a:pt x="269520" y="419100"/>
                  </a:lnTo>
                  <a:lnTo>
                    <a:pt x="289978" y="444500"/>
                  </a:lnTo>
                  <a:lnTo>
                    <a:pt x="331081" y="444500"/>
                  </a:lnTo>
                  <a:lnTo>
                    <a:pt x="335415" y="457200"/>
                  </a:lnTo>
                  <a:lnTo>
                    <a:pt x="147724" y="457200"/>
                  </a:lnTo>
                  <a:lnTo>
                    <a:pt x="127864" y="469900"/>
                  </a:lnTo>
                  <a:lnTo>
                    <a:pt x="114474" y="495300"/>
                  </a:lnTo>
                  <a:lnTo>
                    <a:pt x="109564" y="520700"/>
                  </a:lnTo>
                  <a:lnTo>
                    <a:pt x="114474" y="546100"/>
                  </a:lnTo>
                  <a:lnTo>
                    <a:pt x="127864" y="558800"/>
                  </a:lnTo>
                  <a:lnTo>
                    <a:pt x="147724" y="571500"/>
                  </a:lnTo>
                  <a:lnTo>
                    <a:pt x="172044" y="584200"/>
                  </a:lnTo>
                  <a:lnTo>
                    <a:pt x="334619" y="584200"/>
                  </a:lnTo>
                  <a:lnTo>
                    <a:pt x="330138" y="596900"/>
                  </a:lnTo>
                  <a:lnTo>
                    <a:pt x="289053" y="596900"/>
                  </a:lnTo>
                  <a:lnTo>
                    <a:pt x="268296" y="622300"/>
                  </a:lnTo>
                  <a:lnTo>
                    <a:pt x="271092" y="635000"/>
                  </a:lnTo>
                  <a:lnTo>
                    <a:pt x="90620" y="635000"/>
                  </a:lnTo>
                  <a:lnTo>
                    <a:pt x="52430" y="647700"/>
                  </a:lnTo>
                  <a:close/>
                </a:path>
                <a:path w="1767204" h="1511300">
                  <a:moveTo>
                    <a:pt x="334619" y="584200"/>
                  </a:moveTo>
                  <a:lnTo>
                    <a:pt x="172044" y="584200"/>
                  </a:lnTo>
                  <a:lnTo>
                    <a:pt x="196363" y="571500"/>
                  </a:lnTo>
                  <a:lnTo>
                    <a:pt x="216223" y="558800"/>
                  </a:lnTo>
                  <a:lnTo>
                    <a:pt x="229613" y="546100"/>
                  </a:lnTo>
                  <a:lnTo>
                    <a:pt x="234523" y="520700"/>
                  </a:lnTo>
                  <a:lnTo>
                    <a:pt x="229613" y="495300"/>
                  </a:lnTo>
                  <a:lnTo>
                    <a:pt x="216223" y="469900"/>
                  </a:lnTo>
                  <a:lnTo>
                    <a:pt x="196363" y="457200"/>
                  </a:lnTo>
                  <a:lnTo>
                    <a:pt x="335415" y="457200"/>
                  </a:lnTo>
                  <a:lnTo>
                    <a:pt x="344081" y="482600"/>
                  </a:lnTo>
                  <a:lnTo>
                    <a:pt x="311474" y="508000"/>
                  </a:lnTo>
                  <a:lnTo>
                    <a:pt x="311277" y="533400"/>
                  </a:lnTo>
                  <a:lnTo>
                    <a:pt x="343581" y="558800"/>
                  </a:lnTo>
                  <a:lnTo>
                    <a:pt x="334619" y="584200"/>
                  </a:lnTo>
                  <a:close/>
                </a:path>
                <a:path w="1767204" h="1511300">
                  <a:moveTo>
                    <a:pt x="1034118" y="508000"/>
                  </a:moveTo>
                  <a:lnTo>
                    <a:pt x="974415" y="495300"/>
                  </a:lnTo>
                  <a:lnTo>
                    <a:pt x="1038885" y="495300"/>
                  </a:lnTo>
                  <a:lnTo>
                    <a:pt x="1034118" y="508000"/>
                  </a:lnTo>
                  <a:close/>
                </a:path>
                <a:path w="1767204" h="1511300">
                  <a:moveTo>
                    <a:pt x="667794" y="635000"/>
                  </a:moveTo>
                  <a:lnTo>
                    <a:pt x="623682" y="609600"/>
                  </a:lnTo>
                  <a:lnTo>
                    <a:pt x="639228" y="546100"/>
                  </a:lnTo>
                  <a:lnTo>
                    <a:pt x="608218" y="520700"/>
                  </a:lnTo>
                  <a:lnTo>
                    <a:pt x="955796" y="520700"/>
                  </a:lnTo>
                  <a:lnTo>
                    <a:pt x="946487" y="533400"/>
                  </a:lnTo>
                  <a:lnTo>
                    <a:pt x="963072" y="584200"/>
                  </a:lnTo>
                  <a:lnTo>
                    <a:pt x="710520" y="584200"/>
                  </a:lnTo>
                  <a:lnTo>
                    <a:pt x="667794" y="635000"/>
                  </a:lnTo>
                  <a:close/>
                </a:path>
                <a:path w="1767204" h="1511300">
                  <a:moveTo>
                    <a:pt x="823549" y="660400"/>
                  </a:moveTo>
                  <a:lnTo>
                    <a:pt x="772594" y="660400"/>
                  </a:lnTo>
                  <a:lnTo>
                    <a:pt x="754272" y="596900"/>
                  </a:lnTo>
                  <a:lnTo>
                    <a:pt x="710520" y="584200"/>
                  </a:lnTo>
                  <a:lnTo>
                    <a:pt x="879227" y="584200"/>
                  </a:lnTo>
                  <a:lnTo>
                    <a:pt x="836622" y="596900"/>
                  </a:lnTo>
                  <a:lnTo>
                    <a:pt x="823549" y="660400"/>
                  </a:lnTo>
                  <a:close/>
                </a:path>
                <a:path w="1767204" h="1511300">
                  <a:moveTo>
                    <a:pt x="925602" y="622300"/>
                  </a:moveTo>
                  <a:lnTo>
                    <a:pt x="879227" y="584200"/>
                  </a:lnTo>
                  <a:lnTo>
                    <a:pt x="963072" y="584200"/>
                  </a:lnTo>
                  <a:lnTo>
                    <a:pt x="967219" y="596900"/>
                  </a:lnTo>
                  <a:lnTo>
                    <a:pt x="925602" y="622300"/>
                  </a:lnTo>
                  <a:close/>
                </a:path>
                <a:path w="1767204" h="1511300">
                  <a:moveTo>
                    <a:pt x="161702" y="698500"/>
                  </a:moveTo>
                  <a:lnTo>
                    <a:pt x="123673" y="685800"/>
                  </a:lnTo>
                  <a:lnTo>
                    <a:pt x="118287" y="647700"/>
                  </a:lnTo>
                  <a:lnTo>
                    <a:pt x="90620" y="635000"/>
                  </a:lnTo>
                  <a:lnTo>
                    <a:pt x="271092" y="635000"/>
                  </a:lnTo>
                  <a:lnTo>
                    <a:pt x="273888" y="647700"/>
                  </a:lnTo>
                  <a:lnTo>
                    <a:pt x="212758" y="647700"/>
                  </a:lnTo>
                  <a:lnTo>
                    <a:pt x="181152" y="660400"/>
                  </a:lnTo>
                  <a:lnTo>
                    <a:pt x="161702" y="698500"/>
                  </a:lnTo>
                  <a:close/>
                </a:path>
                <a:path w="1767204" h="1511300">
                  <a:moveTo>
                    <a:pt x="243090" y="685800"/>
                  </a:moveTo>
                  <a:lnTo>
                    <a:pt x="212758" y="647700"/>
                  </a:lnTo>
                  <a:lnTo>
                    <a:pt x="273888" y="647700"/>
                  </a:lnTo>
                  <a:lnTo>
                    <a:pt x="276684" y="660400"/>
                  </a:lnTo>
                  <a:lnTo>
                    <a:pt x="243090" y="685800"/>
                  </a:lnTo>
                  <a:close/>
                </a:path>
                <a:path w="1767204" h="1511300">
                  <a:moveTo>
                    <a:pt x="565098" y="762000"/>
                  </a:moveTo>
                  <a:lnTo>
                    <a:pt x="438947" y="762000"/>
                  </a:lnTo>
                  <a:lnTo>
                    <a:pt x="432079" y="749300"/>
                  </a:lnTo>
                  <a:lnTo>
                    <a:pt x="430808" y="736600"/>
                  </a:lnTo>
                  <a:lnTo>
                    <a:pt x="444194" y="736600"/>
                  </a:lnTo>
                  <a:lnTo>
                    <a:pt x="453205" y="723900"/>
                  </a:lnTo>
                  <a:lnTo>
                    <a:pt x="472580" y="723900"/>
                  </a:lnTo>
                  <a:lnTo>
                    <a:pt x="565098" y="762000"/>
                  </a:lnTo>
                  <a:close/>
                </a:path>
                <a:path w="1767204" h="1511300">
                  <a:moveTo>
                    <a:pt x="873175" y="1409700"/>
                  </a:moveTo>
                  <a:lnTo>
                    <a:pt x="826227" y="1409700"/>
                  </a:lnTo>
                  <a:lnTo>
                    <a:pt x="785825" y="1397000"/>
                  </a:lnTo>
                  <a:lnTo>
                    <a:pt x="734262" y="1333500"/>
                  </a:lnTo>
                  <a:lnTo>
                    <a:pt x="711281" y="1295400"/>
                  </a:lnTo>
                  <a:lnTo>
                    <a:pt x="691052" y="1244600"/>
                  </a:lnTo>
                  <a:lnTo>
                    <a:pt x="673342" y="1193800"/>
                  </a:lnTo>
                  <a:lnTo>
                    <a:pt x="657920" y="1143000"/>
                  </a:lnTo>
                  <a:lnTo>
                    <a:pt x="644555" y="1104900"/>
                  </a:lnTo>
                  <a:lnTo>
                    <a:pt x="633015" y="1054100"/>
                  </a:lnTo>
                  <a:lnTo>
                    <a:pt x="623069" y="1016000"/>
                  </a:lnTo>
                  <a:lnTo>
                    <a:pt x="614484" y="977900"/>
                  </a:lnTo>
                  <a:lnTo>
                    <a:pt x="613197" y="952500"/>
                  </a:lnTo>
                  <a:lnTo>
                    <a:pt x="615735" y="939800"/>
                  </a:lnTo>
                  <a:lnTo>
                    <a:pt x="621704" y="927100"/>
                  </a:lnTo>
                  <a:lnTo>
                    <a:pt x="630707" y="914400"/>
                  </a:lnTo>
                  <a:lnTo>
                    <a:pt x="614275" y="901700"/>
                  </a:lnTo>
                  <a:lnTo>
                    <a:pt x="576526" y="863600"/>
                  </a:lnTo>
                  <a:lnTo>
                    <a:pt x="534465" y="825500"/>
                  </a:lnTo>
                  <a:lnTo>
                    <a:pt x="505152" y="800100"/>
                  </a:lnTo>
                  <a:lnTo>
                    <a:pt x="490688" y="787400"/>
                  </a:lnTo>
                  <a:lnTo>
                    <a:pt x="472968" y="774700"/>
                  </a:lnTo>
                  <a:lnTo>
                    <a:pt x="454788" y="762000"/>
                  </a:lnTo>
                  <a:lnTo>
                    <a:pt x="565098" y="762000"/>
                  </a:lnTo>
                  <a:lnTo>
                    <a:pt x="573115" y="749300"/>
                  </a:lnTo>
                  <a:lnTo>
                    <a:pt x="604082" y="749300"/>
                  </a:lnTo>
                  <a:lnTo>
                    <a:pt x="679860" y="774700"/>
                  </a:lnTo>
                  <a:lnTo>
                    <a:pt x="698003" y="787400"/>
                  </a:lnTo>
                  <a:lnTo>
                    <a:pt x="712562" y="812800"/>
                  </a:lnTo>
                  <a:lnTo>
                    <a:pt x="722898" y="825500"/>
                  </a:lnTo>
                  <a:lnTo>
                    <a:pt x="728374" y="850900"/>
                  </a:lnTo>
                  <a:lnTo>
                    <a:pt x="729087" y="850900"/>
                  </a:lnTo>
                  <a:lnTo>
                    <a:pt x="730221" y="863600"/>
                  </a:lnTo>
                  <a:lnTo>
                    <a:pt x="733425" y="876300"/>
                  </a:lnTo>
                  <a:lnTo>
                    <a:pt x="734681" y="876300"/>
                  </a:lnTo>
                  <a:lnTo>
                    <a:pt x="852905" y="1092200"/>
                  </a:lnTo>
                  <a:lnTo>
                    <a:pt x="1730907" y="1092200"/>
                  </a:lnTo>
                  <a:lnTo>
                    <a:pt x="1741926" y="1143000"/>
                  </a:lnTo>
                  <a:lnTo>
                    <a:pt x="1753148" y="1193800"/>
                  </a:lnTo>
                  <a:lnTo>
                    <a:pt x="1759705" y="1244600"/>
                  </a:lnTo>
                  <a:lnTo>
                    <a:pt x="1043498" y="1244600"/>
                  </a:lnTo>
                  <a:lnTo>
                    <a:pt x="1008689" y="1282700"/>
                  </a:lnTo>
                  <a:lnTo>
                    <a:pt x="975184" y="1320800"/>
                  </a:lnTo>
                  <a:lnTo>
                    <a:pt x="944564" y="1358900"/>
                  </a:lnTo>
                  <a:lnTo>
                    <a:pt x="918412" y="1384300"/>
                  </a:lnTo>
                  <a:lnTo>
                    <a:pt x="873175" y="1409700"/>
                  </a:lnTo>
                  <a:close/>
                </a:path>
                <a:path w="1767204" h="1511300">
                  <a:moveTo>
                    <a:pt x="1188679" y="1485900"/>
                  </a:moveTo>
                  <a:lnTo>
                    <a:pt x="1070665" y="1485900"/>
                  </a:lnTo>
                  <a:lnTo>
                    <a:pt x="1043380" y="1460500"/>
                  </a:lnTo>
                  <a:lnTo>
                    <a:pt x="1033088" y="1447800"/>
                  </a:lnTo>
                  <a:lnTo>
                    <a:pt x="1026832" y="1435100"/>
                  </a:lnTo>
                  <a:lnTo>
                    <a:pt x="1024863" y="1422400"/>
                  </a:lnTo>
                  <a:lnTo>
                    <a:pt x="1027432" y="1409700"/>
                  </a:lnTo>
                  <a:lnTo>
                    <a:pt x="1042523" y="1358900"/>
                  </a:lnTo>
                  <a:lnTo>
                    <a:pt x="1044921" y="1346200"/>
                  </a:lnTo>
                  <a:lnTo>
                    <a:pt x="1048064" y="1346200"/>
                  </a:lnTo>
                  <a:lnTo>
                    <a:pt x="1051878" y="1333500"/>
                  </a:lnTo>
                  <a:lnTo>
                    <a:pt x="1056291" y="1333500"/>
                  </a:lnTo>
                  <a:lnTo>
                    <a:pt x="1053061" y="1308100"/>
                  </a:lnTo>
                  <a:lnTo>
                    <a:pt x="1049828" y="1295400"/>
                  </a:lnTo>
                  <a:lnTo>
                    <a:pt x="1046627" y="1270000"/>
                  </a:lnTo>
                  <a:lnTo>
                    <a:pt x="1043498" y="1244600"/>
                  </a:lnTo>
                  <a:lnTo>
                    <a:pt x="1759705" y="1244600"/>
                  </a:lnTo>
                  <a:lnTo>
                    <a:pt x="1761345" y="1257300"/>
                  </a:lnTo>
                  <a:lnTo>
                    <a:pt x="1766045" y="1308100"/>
                  </a:lnTo>
                  <a:lnTo>
                    <a:pt x="1766779" y="1358900"/>
                  </a:lnTo>
                  <a:lnTo>
                    <a:pt x="1763073" y="1409700"/>
                  </a:lnTo>
                  <a:lnTo>
                    <a:pt x="1759404" y="1422400"/>
                  </a:lnTo>
                  <a:lnTo>
                    <a:pt x="1753701" y="1435100"/>
                  </a:lnTo>
                  <a:lnTo>
                    <a:pt x="1746201" y="1447800"/>
                  </a:lnTo>
                  <a:lnTo>
                    <a:pt x="1737143" y="1460500"/>
                  </a:lnTo>
                  <a:lnTo>
                    <a:pt x="1732515" y="1460500"/>
                  </a:lnTo>
                  <a:lnTo>
                    <a:pt x="1723356" y="1473200"/>
                  </a:lnTo>
                  <a:lnTo>
                    <a:pt x="1234674" y="1473200"/>
                  </a:lnTo>
                  <a:lnTo>
                    <a:pt x="1188679" y="1485900"/>
                  </a:lnTo>
                  <a:close/>
                </a:path>
                <a:path w="1767204" h="1511300">
                  <a:moveTo>
                    <a:pt x="1648563" y="1498600"/>
                  </a:moveTo>
                  <a:lnTo>
                    <a:pt x="1263052" y="1498600"/>
                  </a:lnTo>
                  <a:lnTo>
                    <a:pt x="1254300" y="1485900"/>
                  </a:lnTo>
                  <a:lnTo>
                    <a:pt x="1239892" y="1485900"/>
                  </a:lnTo>
                  <a:lnTo>
                    <a:pt x="1234674" y="1473200"/>
                  </a:lnTo>
                  <a:lnTo>
                    <a:pt x="1703015" y="1473200"/>
                  </a:lnTo>
                  <a:lnTo>
                    <a:pt x="1692094" y="1485900"/>
                  </a:lnTo>
                  <a:lnTo>
                    <a:pt x="1648563" y="1498600"/>
                  </a:lnTo>
                  <a:close/>
                </a:path>
                <a:path w="1767204" h="1511300">
                  <a:moveTo>
                    <a:pt x="1088081" y="1498600"/>
                  </a:moveTo>
                  <a:lnTo>
                    <a:pt x="1081933" y="1498600"/>
                  </a:lnTo>
                  <a:lnTo>
                    <a:pt x="1075959" y="1485900"/>
                  </a:lnTo>
                  <a:lnTo>
                    <a:pt x="1093901" y="1485900"/>
                  </a:lnTo>
                  <a:lnTo>
                    <a:pt x="1088081" y="1498600"/>
                  </a:lnTo>
                  <a:close/>
                </a:path>
                <a:path w="1767204" h="1511300">
                  <a:moveTo>
                    <a:pt x="1546400" y="1511300"/>
                  </a:moveTo>
                  <a:lnTo>
                    <a:pt x="1385391" y="1511300"/>
                  </a:lnTo>
                  <a:lnTo>
                    <a:pt x="1337648" y="1498600"/>
                  </a:lnTo>
                  <a:lnTo>
                    <a:pt x="1599332" y="1498600"/>
                  </a:lnTo>
                  <a:lnTo>
                    <a:pt x="1546400" y="1511300"/>
                  </a:lnTo>
                  <a:close/>
                </a:path>
              </a:pathLst>
            </a:custGeom>
            <a:solidFill>
              <a:srgbClr val="F2BA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610067" y="4176011"/>
              <a:ext cx="1153795" cy="810260"/>
            </a:xfrm>
            <a:custGeom>
              <a:avLst/>
              <a:gdLst/>
              <a:ahLst/>
              <a:cxnLst/>
              <a:rect l="l" t="t" r="r" b="b"/>
              <a:pathLst>
                <a:path w="1153795" h="810260">
                  <a:moveTo>
                    <a:pt x="878572" y="809817"/>
                  </a:moveTo>
                  <a:lnTo>
                    <a:pt x="824236" y="808968"/>
                  </a:lnTo>
                  <a:lnTo>
                    <a:pt x="772196" y="806370"/>
                  </a:lnTo>
                  <a:lnTo>
                    <a:pt x="724454" y="802675"/>
                  </a:lnTo>
                  <a:lnTo>
                    <a:pt x="683008" y="798536"/>
                  </a:lnTo>
                  <a:lnTo>
                    <a:pt x="641106" y="792435"/>
                  </a:lnTo>
                  <a:lnTo>
                    <a:pt x="615973" y="763270"/>
                  </a:lnTo>
                  <a:lnTo>
                    <a:pt x="615973" y="756006"/>
                  </a:lnTo>
                  <a:lnTo>
                    <a:pt x="602316" y="638094"/>
                  </a:lnTo>
                  <a:lnTo>
                    <a:pt x="483719" y="621053"/>
                  </a:lnTo>
                  <a:lnTo>
                    <a:pt x="472457" y="620727"/>
                  </a:lnTo>
                  <a:lnTo>
                    <a:pt x="461703" y="622874"/>
                  </a:lnTo>
                  <a:lnTo>
                    <a:pt x="451801" y="627273"/>
                  </a:lnTo>
                  <a:lnTo>
                    <a:pt x="443093" y="633700"/>
                  </a:lnTo>
                  <a:lnTo>
                    <a:pt x="439863" y="613122"/>
                  </a:lnTo>
                  <a:lnTo>
                    <a:pt x="436629" y="592039"/>
                  </a:lnTo>
                  <a:lnTo>
                    <a:pt x="433429" y="570619"/>
                  </a:lnTo>
                  <a:lnTo>
                    <a:pt x="430301" y="549030"/>
                  </a:lnTo>
                  <a:lnTo>
                    <a:pt x="395491" y="589384"/>
                  </a:lnTo>
                  <a:lnTo>
                    <a:pt x="361986" y="626895"/>
                  </a:lnTo>
                  <a:lnTo>
                    <a:pt x="331367" y="659392"/>
                  </a:lnTo>
                  <a:lnTo>
                    <a:pt x="259978" y="710968"/>
                  </a:lnTo>
                  <a:lnTo>
                    <a:pt x="213030" y="716337"/>
                  </a:lnTo>
                  <a:lnTo>
                    <a:pt x="172628" y="702807"/>
                  </a:lnTo>
                  <a:lnTo>
                    <a:pt x="147028" y="672368"/>
                  </a:lnTo>
                  <a:lnTo>
                    <a:pt x="121065" y="634380"/>
                  </a:lnTo>
                  <a:lnTo>
                    <a:pt x="98084" y="591862"/>
                  </a:lnTo>
                  <a:lnTo>
                    <a:pt x="77854" y="546074"/>
                  </a:lnTo>
                  <a:lnTo>
                    <a:pt x="60144" y="498277"/>
                  </a:lnTo>
                  <a:lnTo>
                    <a:pt x="44723" y="449731"/>
                  </a:lnTo>
                  <a:lnTo>
                    <a:pt x="31358" y="401696"/>
                  </a:lnTo>
                  <a:lnTo>
                    <a:pt x="19818" y="355433"/>
                  </a:lnTo>
                  <a:lnTo>
                    <a:pt x="9871" y="312202"/>
                  </a:lnTo>
                  <a:lnTo>
                    <a:pt x="1287" y="273263"/>
                  </a:lnTo>
                  <a:lnTo>
                    <a:pt x="0" y="258201"/>
                  </a:lnTo>
                  <a:lnTo>
                    <a:pt x="2538" y="243780"/>
                  </a:lnTo>
                  <a:lnTo>
                    <a:pt x="28426" y="210547"/>
                  </a:lnTo>
                  <a:lnTo>
                    <a:pt x="121487" y="180139"/>
                  </a:lnTo>
                  <a:lnTo>
                    <a:pt x="239711" y="391066"/>
                  </a:lnTo>
                  <a:lnTo>
                    <a:pt x="266653" y="331692"/>
                  </a:lnTo>
                  <a:lnTo>
                    <a:pt x="294007" y="274478"/>
                  </a:lnTo>
                  <a:lnTo>
                    <a:pt x="321049" y="221537"/>
                  </a:lnTo>
                  <a:lnTo>
                    <a:pt x="347058" y="174983"/>
                  </a:lnTo>
                  <a:lnTo>
                    <a:pt x="371311" y="136929"/>
                  </a:lnTo>
                  <a:lnTo>
                    <a:pt x="411659" y="94773"/>
                  </a:lnTo>
                  <a:lnTo>
                    <a:pt x="629549" y="0"/>
                  </a:lnTo>
                  <a:lnTo>
                    <a:pt x="773802" y="0"/>
                  </a:lnTo>
                  <a:lnTo>
                    <a:pt x="986653" y="85627"/>
                  </a:lnTo>
                  <a:lnTo>
                    <a:pt x="1024289" y="129377"/>
                  </a:lnTo>
                  <a:lnTo>
                    <a:pt x="1043756" y="166403"/>
                  </a:lnTo>
                  <a:lnTo>
                    <a:pt x="1063028" y="211362"/>
                  </a:lnTo>
                  <a:lnTo>
                    <a:pt x="1081633" y="262630"/>
                  </a:lnTo>
                  <a:lnTo>
                    <a:pt x="1099099" y="318581"/>
                  </a:lnTo>
                  <a:lnTo>
                    <a:pt x="1114955" y="377590"/>
                  </a:lnTo>
                  <a:lnTo>
                    <a:pt x="1128730" y="438033"/>
                  </a:lnTo>
                  <a:lnTo>
                    <a:pt x="1139951" y="498283"/>
                  </a:lnTo>
                  <a:lnTo>
                    <a:pt x="1148149" y="556716"/>
                  </a:lnTo>
                  <a:lnTo>
                    <a:pt x="1152850" y="611706"/>
                  </a:lnTo>
                  <a:lnTo>
                    <a:pt x="1153584" y="661629"/>
                  </a:lnTo>
                  <a:lnTo>
                    <a:pt x="1149879" y="704860"/>
                  </a:lnTo>
                  <a:lnTo>
                    <a:pt x="1133005" y="747072"/>
                  </a:lnTo>
                  <a:lnTo>
                    <a:pt x="1119321" y="762004"/>
                  </a:lnTo>
                  <a:lnTo>
                    <a:pt x="1110162" y="769015"/>
                  </a:lnTo>
                  <a:lnTo>
                    <a:pt x="1035369" y="795353"/>
                  </a:lnTo>
                  <a:lnTo>
                    <a:pt x="986138" y="803661"/>
                  </a:lnTo>
                  <a:lnTo>
                    <a:pt x="933206" y="808265"/>
                  </a:lnTo>
                  <a:lnTo>
                    <a:pt x="878572" y="809817"/>
                  </a:lnTo>
                  <a:close/>
                </a:path>
              </a:pathLst>
            </a:custGeom>
            <a:solidFill>
              <a:srgbClr val="FEBF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502851" y="3579103"/>
              <a:ext cx="558165" cy="556260"/>
            </a:xfrm>
            <a:custGeom>
              <a:avLst/>
              <a:gdLst/>
              <a:ahLst/>
              <a:cxnLst/>
              <a:rect l="l" t="t" r="r" b="b"/>
              <a:pathLst>
                <a:path w="558165" h="556260">
                  <a:moveTo>
                    <a:pt x="371564" y="54695"/>
                  </a:moveTo>
                  <a:lnTo>
                    <a:pt x="246924" y="54695"/>
                  </a:lnTo>
                  <a:lnTo>
                    <a:pt x="291925" y="52657"/>
                  </a:lnTo>
                  <a:lnTo>
                    <a:pt x="321000" y="0"/>
                  </a:lnTo>
                  <a:lnTo>
                    <a:pt x="370540" y="12146"/>
                  </a:lnTo>
                  <a:lnTo>
                    <a:pt x="371564" y="54695"/>
                  </a:lnTo>
                  <a:close/>
                </a:path>
                <a:path w="558165" h="556260">
                  <a:moveTo>
                    <a:pt x="496420" y="107550"/>
                  </a:moveTo>
                  <a:lnTo>
                    <a:pt x="132202" y="107550"/>
                  </a:lnTo>
                  <a:lnTo>
                    <a:pt x="168958" y="81491"/>
                  </a:lnTo>
                  <a:lnTo>
                    <a:pt x="164968" y="21464"/>
                  </a:lnTo>
                  <a:lnTo>
                    <a:pt x="213208" y="4885"/>
                  </a:lnTo>
                  <a:lnTo>
                    <a:pt x="246924" y="54695"/>
                  </a:lnTo>
                  <a:lnTo>
                    <a:pt x="371564" y="54695"/>
                  </a:lnTo>
                  <a:lnTo>
                    <a:pt x="371987" y="72288"/>
                  </a:lnTo>
                  <a:lnTo>
                    <a:pt x="410946" y="94916"/>
                  </a:lnTo>
                  <a:lnTo>
                    <a:pt x="490957" y="94916"/>
                  </a:lnTo>
                  <a:lnTo>
                    <a:pt x="498969" y="103363"/>
                  </a:lnTo>
                  <a:lnTo>
                    <a:pt x="496420" y="107550"/>
                  </a:lnTo>
                  <a:close/>
                </a:path>
                <a:path w="558165" h="556260">
                  <a:moveTo>
                    <a:pt x="490957" y="94916"/>
                  </a:moveTo>
                  <a:lnTo>
                    <a:pt x="410946" y="94916"/>
                  </a:lnTo>
                  <a:lnTo>
                    <a:pt x="463857" y="66347"/>
                  </a:lnTo>
                  <a:lnTo>
                    <a:pt x="490957" y="94916"/>
                  </a:lnTo>
                  <a:close/>
                </a:path>
                <a:path w="558165" h="556260">
                  <a:moveTo>
                    <a:pt x="43436" y="426332"/>
                  </a:moveTo>
                  <a:lnTo>
                    <a:pt x="20170" y="380916"/>
                  </a:lnTo>
                  <a:lnTo>
                    <a:pt x="64649" y="340436"/>
                  </a:lnTo>
                  <a:lnTo>
                    <a:pt x="56229" y="296159"/>
                  </a:lnTo>
                  <a:lnTo>
                    <a:pt x="0" y="274854"/>
                  </a:lnTo>
                  <a:lnTo>
                    <a:pt x="4965" y="224062"/>
                  </a:lnTo>
                  <a:lnTo>
                    <a:pt x="64254" y="214068"/>
                  </a:lnTo>
                  <a:lnTo>
                    <a:pt x="81094" y="172262"/>
                  </a:lnTo>
                  <a:lnTo>
                    <a:pt x="45304" y="123925"/>
                  </a:lnTo>
                  <a:lnTo>
                    <a:pt x="76926" y="83883"/>
                  </a:lnTo>
                  <a:lnTo>
                    <a:pt x="132202" y="107550"/>
                  </a:lnTo>
                  <a:lnTo>
                    <a:pt x="496420" y="107550"/>
                  </a:lnTo>
                  <a:lnTo>
                    <a:pt x="467691" y="154742"/>
                  </a:lnTo>
                  <a:lnTo>
                    <a:pt x="488238" y="194855"/>
                  </a:lnTo>
                  <a:lnTo>
                    <a:pt x="548187" y="199444"/>
                  </a:lnTo>
                  <a:lnTo>
                    <a:pt x="551234" y="215465"/>
                  </a:lnTo>
                  <a:lnTo>
                    <a:pt x="278858" y="215465"/>
                  </a:lnTo>
                  <a:lnTo>
                    <a:pt x="254538" y="220377"/>
                  </a:lnTo>
                  <a:lnTo>
                    <a:pt x="234678" y="233775"/>
                  </a:lnTo>
                  <a:lnTo>
                    <a:pt x="221289" y="253646"/>
                  </a:lnTo>
                  <a:lnTo>
                    <a:pt x="216379" y="277979"/>
                  </a:lnTo>
                  <a:lnTo>
                    <a:pt x="221289" y="302313"/>
                  </a:lnTo>
                  <a:lnTo>
                    <a:pt x="234678" y="322184"/>
                  </a:lnTo>
                  <a:lnTo>
                    <a:pt x="254538" y="335581"/>
                  </a:lnTo>
                  <a:lnTo>
                    <a:pt x="278858" y="340494"/>
                  </a:lnTo>
                  <a:lnTo>
                    <a:pt x="525366" y="340494"/>
                  </a:lnTo>
                  <a:lnTo>
                    <a:pt x="547218" y="357031"/>
                  </a:lnTo>
                  <a:lnTo>
                    <a:pt x="531020" y="397243"/>
                  </a:lnTo>
                  <a:lnTo>
                    <a:pt x="468447" y="397243"/>
                  </a:lnTo>
                  <a:lnTo>
                    <a:pt x="455344" y="413834"/>
                  </a:lnTo>
                  <a:lnTo>
                    <a:pt x="102250" y="413834"/>
                  </a:lnTo>
                  <a:lnTo>
                    <a:pt x="43436" y="426332"/>
                  </a:lnTo>
                  <a:close/>
                </a:path>
                <a:path w="558165" h="556260">
                  <a:moveTo>
                    <a:pt x="525366" y="340494"/>
                  </a:moveTo>
                  <a:lnTo>
                    <a:pt x="278858" y="340494"/>
                  </a:lnTo>
                  <a:lnTo>
                    <a:pt x="303178" y="335581"/>
                  </a:lnTo>
                  <a:lnTo>
                    <a:pt x="323037" y="322184"/>
                  </a:lnTo>
                  <a:lnTo>
                    <a:pt x="336427" y="302313"/>
                  </a:lnTo>
                  <a:lnTo>
                    <a:pt x="341337" y="277979"/>
                  </a:lnTo>
                  <a:lnTo>
                    <a:pt x="336427" y="253646"/>
                  </a:lnTo>
                  <a:lnTo>
                    <a:pt x="323037" y="233775"/>
                  </a:lnTo>
                  <a:lnTo>
                    <a:pt x="303178" y="220377"/>
                  </a:lnTo>
                  <a:lnTo>
                    <a:pt x="278858" y="215465"/>
                  </a:lnTo>
                  <a:lnTo>
                    <a:pt x="551234" y="215465"/>
                  </a:lnTo>
                  <a:lnTo>
                    <a:pt x="557723" y="249579"/>
                  </a:lnTo>
                  <a:lnTo>
                    <a:pt x="503648" y="275881"/>
                  </a:lnTo>
                  <a:lnTo>
                    <a:pt x="499266" y="320742"/>
                  </a:lnTo>
                  <a:lnTo>
                    <a:pt x="525366" y="340494"/>
                  </a:lnTo>
                  <a:close/>
                </a:path>
                <a:path w="558165" h="556260">
                  <a:moveTo>
                    <a:pt x="528150" y="404367"/>
                  </a:moveTo>
                  <a:lnTo>
                    <a:pt x="468447" y="397243"/>
                  </a:lnTo>
                  <a:lnTo>
                    <a:pt x="531020" y="397243"/>
                  </a:lnTo>
                  <a:lnTo>
                    <a:pt x="528150" y="404367"/>
                  </a:lnTo>
                  <a:close/>
                </a:path>
                <a:path w="558165" h="556260">
                  <a:moveTo>
                    <a:pt x="161826" y="530263"/>
                  </a:moveTo>
                  <a:lnTo>
                    <a:pt x="117714" y="504644"/>
                  </a:lnTo>
                  <a:lnTo>
                    <a:pt x="133260" y="446530"/>
                  </a:lnTo>
                  <a:lnTo>
                    <a:pt x="102250" y="413834"/>
                  </a:lnTo>
                  <a:lnTo>
                    <a:pt x="455344" y="413834"/>
                  </a:lnTo>
                  <a:lnTo>
                    <a:pt x="440518" y="432607"/>
                  </a:lnTo>
                  <a:lnTo>
                    <a:pt x="458026" y="480294"/>
                  </a:lnTo>
                  <a:lnTo>
                    <a:pt x="373259" y="480294"/>
                  </a:lnTo>
                  <a:lnTo>
                    <a:pt x="351019" y="487937"/>
                  </a:lnTo>
                  <a:lnTo>
                    <a:pt x="204552" y="487937"/>
                  </a:lnTo>
                  <a:lnTo>
                    <a:pt x="161826" y="530263"/>
                  </a:lnTo>
                  <a:close/>
                </a:path>
                <a:path w="558165" h="556260">
                  <a:moveTo>
                    <a:pt x="419634" y="518582"/>
                  </a:moveTo>
                  <a:lnTo>
                    <a:pt x="373259" y="480294"/>
                  </a:lnTo>
                  <a:lnTo>
                    <a:pt x="458026" y="480294"/>
                  </a:lnTo>
                  <a:lnTo>
                    <a:pt x="461250" y="489076"/>
                  </a:lnTo>
                  <a:lnTo>
                    <a:pt x="419634" y="518582"/>
                  </a:lnTo>
                  <a:close/>
                </a:path>
                <a:path w="558165" h="556260">
                  <a:moveTo>
                    <a:pt x="266626" y="555965"/>
                  </a:moveTo>
                  <a:lnTo>
                    <a:pt x="248304" y="498668"/>
                  </a:lnTo>
                  <a:lnTo>
                    <a:pt x="204552" y="487937"/>
                  </a:lnTo>
                  <a:lnTo>
                    <a:pt x="351019" y="487937"/>
                  </a:lnTo>
                  <a:lnTo>
                    <a:pt x="330654" y="494937"/>
                  </a:lnTo>
                  <a:lnTo>
                    <a:pt x="317581" y="553657"/>
                  </a:lnTo>
                  <a:lnTo>
                    <a:pt x="266626" y="555965"/>
                  </a:lnTo>
                  <a:close/>
                </a:path>
              </a:pathLst>
            </a:custGeom>
            <a:solidFill>
              <a:srgbClr val="7B94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137884" y="3470420"/>
              <a:ext cx="1328420" cy="641350"/>
            </a:xfrm>
            <a:custGeom>
              <a:avLst/>
              <a:gdLst/>
              <a:ahLst/>
              <a:cxnLst/>
              <a:rect l="l" t="t" r="r" b="b"/>
              <a:pathLst>
                <a:path w="1328420" h="641350">
                  <a:moveTo>
                    <a:pt x="1066553" y="433634"/>
                  </a:moveTo>
                  <a:lnTo>
                    <a:pt x="1049630" y="402431"/>
                  </a:lnTo>
                  <a:lnTo>
                    <a:pt x="1049668" y="394647"/>
                  </a:lnTo>
                  <a:lnTo>
                    <a:pt x="1053040" y="386139"/>
                  </a:lnTo>
                  <a:lnTo>
                    <a:pt x="1079997" y="356604"/>
                  </a:lnTo>
                  <a:lnTo>
                    <a:pt x="1124748" y="342728"/>
                  </a:lnTo>
                  <a:lnTo>
                    <a:pt x="1178806" y="341273"/>
                  </a:lnTo>
                  <a:lnTo>
                    <a:pt x="1233683" y="349005"/>
                  </a:lnTo>
                  <a:lnTo>
                    <a:pt x="1278917" y="367747"/>
                  </a:lnTo>
                  <a:lnTo>
                    <a:pt x="1309704" y="399219"/>
                  </a:lnTo>
                  <a:lnTo>
                    <a:pt x="1311364" y="403369"/>
                  </a:lnTo>
                  <a:lnTo>
                    <a:pt x="1073052" y="403369"/>
                  </a:lnTo>
                  <a:lnTo>
                    <a:pt x="1070968" y="411535"/>
                  </a:lnTo>
                  <a:lnTo>
                    <a:pt x="1069239" y="419326"/>
                  </a:lnTo>
                  <a:lnTo>
                    <a:pt x="1067792" y="426705"/>
                  </a:lnTo>
                  <a:lnTo>
                    <a:pt x="1066553" y="433634"/>
                  </a:lnTo>
                  <a:close/>
                </a:path>
                <a:path w="1328420" h="641350">
                  <a:moveTo>
                    <a:pt x="1144591" y="415113"/>
                  </a:moveTo>
                  <a:lnTo>
                    <a:pt x="1094386" y="410110"/>
                  </a:lnTo>
                  <a:lnTo>
                    <a:pt x="1073052" y="403369"/>
                  </a:lnTo>
                  <a:lnTo>
                    <a:pt x="1311364" y="403369"/>
                  </a:lnTo>
                  <a:lnTo>
                    <a:pt x="1316050" y="415084"/>
                  </a:lnTo>
                  <a:lnTo>
                    <a:pt x="1149506" y="415084"/>
                  </a:lnTo>
                  <a:lnTo>
                    <a:pt x="1144591" y="415113"/>
                  </a:lnTo>
                  <a:close/>
                </a:path>
                <a:path w="1328420" h="641350">
                  <a:moveTo>
                    <a:pt x="1184997" y="493413"/>
                  </a:moveTo>
                  <a:lnTo>
                    <a:pt x="1180465" y="488885"/>
                  </a:lnTo>
                  <a:lnTo>
                    <a:pt x="1169955" y="474812"/>
                  </a:lnTo>
                  <a:lnTo>
                    <a:pt x="1158093" y="450457"/>
                  </a:lnTo>
                  <a:lnTo>
                    <a:pt x="1149506" y="415084"/>
                  </a:lnTo>
                  <a:lnTo>
                    <a:pt x="1316050" y="415084"/>
                  </a:lnTo>
                  <a:lnTo>
                    <a:pt x="1326031" y="440040"/>
                  </a:lnTo>
                  <a:lnTo>
                    <a:pt x="1327653" y="480893"/>
                  </a:lnTo>
                  <a:lnTo>
                    <a:pt x="1218427" y="480893"/>
                  </a:lnTo>
                  <a:lnTo>
                    <a:pt x="1205111" y="483398"/>
                  </a:lnTo>
                  <a:lnTo>
                    <a:pt x="1193910" y="487964"/>
                  </a:lnTo>
                  <a:lnTo>
                    <a:pt x="1184997" y="493413"/>
                  </a:lnTo>
                  <a:close/>
                </a:path>
                <a:path w="1328420" h="641350">
                  <a:moveTo>
                    <a:pt x="1249726" y="641063"/>
                  </a:moveTo>
                  <a:lnTo>
                    <a:pt x="1230792" y="565187"/>
                  </a:lnTo>
                  <a:lnTo>
                    <a:pt x="1237473" y="561820"/>
                  </a:lnTo>
                  <a:lnTo>
                    <a:pt x="1244080" y="557421"/>
                  </a:lnTo>
                  <a:lnTo>
                    <a:pt x="1265647" y="522649"/>
                  </a:lnTo>
                  <a:lnTo>
                    <a:pt x="1263904" y="505017"/>
                  </a:lnTo>
                  <a:lnTo>
                    <a:pt x="1253665" y="490189"/>
                  </a:lnTo>
                  <a:lnTo>
                    <a:pt x="1233686" y="481623"/>
                  </a:lnTo>
                  <a:lnTo>
                    <a:pt x="1218427" y="480893"/>
                  </a:lnTo>
                  <a:lnTo>
                    <a:pt x="1327653" y="480893"/>
                  </a:lnTo>
                  <a:lnTo>
                    <a:pt x="1327889" y="486831"/>
                  </a:lnTo>
                  <a:lnTo>
                    <a:pt x="1312578" y="538935"/>
                  </a:lnTo>
                  <a:lnTo>
                    <a:pt x="1286054" y="588841"/>
                  </a:lnTo>
                  <a:lnTo>
                    <a:pt x="1260907" y="626300"/>
                  </a:lnTo>
                  <a:lnTo>
                    <a:pt x="1249726" y="641063"/>
                  </a:lnTo>
                  <a:close/>
                </a:path>
                <a:path w="1328420" h="641350">
                  <a:moveTo>
                    <a:pt x="339218" y="77027"/>
                  </a:moveTo>
                  <a:lnTo>
                    <a:pt x="115715" y="77027"/>
                  </a:lnTo>
                  <a:lnTo>
                    <a:pt x="150429" y="57788"/>
                  </a:lnTo>
                  <a:lnTo>
                    <a:pt x="158304" y="7471"/>
                  </a:lnTo>
                  <a:lnTo>
                    <a:pt x="205565" y="0"/>
                  </a:lnTo>
                  <a:lnTo>
                    <a:pt x="228560" y="45434"/>
                  </a:lnTo>
                  <a:lnTo>
                    <a:pt x="267512" y="53024"/>
                  </a:lnTo>
                  <a:lnTo>
                    <a:pt x="344818" y="53024"/>
                  </a:lnTo>
                  <a:lnTo>
                    <a:pt x="339218" y="77027"/>
                  </a:lnTo>
                  <a:close/>
                </a:path>
                <a:path w="1328420" h="641350">
                  <a:moveTo>
                    <a:pt x="344818" y="53024"/>
                  </a:moveTo>
                  <a:lnTo>
                    <a:pt x="267512" y="53024"/>
                  </a:lnTo>
                  <a:lnTo>
                    <a:pt x="305868" y="19544"/>
                  </a:lnTo>
                  <a:lnTo>
                    <a:pt x="346873" y="44216"/>
                  </a:lnTo>
                  <a:lnTo>
                    <a:pt x="344818" y="53024"/>
                  </a:lnTo>
                  <a:close/>
                </a:path>
                <a:path w="1328420" h="641350">
                  <a:moveTo>
                    <a:pt x="63333" y="370348"/>
                  </a:moveTo>
                  <a:lnTo>
                    <a:pt x="33234" y="333131"/>
                  </a:lnTo>
                  <a:lnTo>
                    <a:pt x="61064" y="290486"/>
                  </a:lnTo>
                  <a:lnTo>
                    <a:pt x="48156" y="252937"/>
                  </a:lnTo>
                  <a:lnTo>
                    <a:pt x="0" y="236441"/>
                  </a:lnTo>
                  <a:lnTo>
                    <a:pt x="850" y="188573"/>
                  </a:lnTo>
                  <a:lnTo>
                    <a:pt x="49565" y="173802"/>
                  </a:lnTo>
                  <a:lnTo>
                    <a:pt x="63798" y="136738"/>
                  </a:lnTo>
                  <a:lnTo>
                    <a:pt x="37505" y="93130"/>
                  </a:lnTo>
                  <a:lnTo>
                    <a:pt x="68910" y="57010"/>
                  </a:lnTo>
                  <a:lnTo>
                    <a:pt x="115715" y="77027"/>
                  </a:lnTo>
                  <a:lnTo>
                    <a:pt x="339218" y="77027"/>
                  </a:lnTo>
                  <a:lnTo>
                    <a:pt x="335301" y="93813"/>
                  </a:lnTo>
                  <a:lnTo>
                    <a:pt x="360262" y="124678"/>
                  </a:lnTo>
                  <a:lnTo>
                    <a:pt x="411489" y="124678"/>
                  </a:lnTo>
                  <a:lnTo>
                    <a:pt x="421429" y="153591"/>
                  </a:lnTo>
                  <a:lnTo>
                    <a:pt x="213357" y="153591"/>
                  </a:lnTo>
                  <a:lnTo>
                    <a:pt x="189038" y="158504"/>
                  </a:lnTo>
                  <a:lnTo>
                    <a:pt x="169178" y="171901"/>
                  </a:lnTo>
                  <a:lnTo>
                    <a:pt x="155788" y="191772"/>
                  </a:lnTo>
                  <a:lnTo>
                    <a:pt x="150878" y="216106"/>
                  </a:lnTo>
                  <a:lnTo>
                    <a:pt x="155788" y="240439"/>
                  </a:lnTo>
                  <a:lnTo>
                    <a:pt x="169178" y="260310"/>
                  </a:lnTo>
                  <a:lnTo>
                    <a:pt x="189038" y="273708"/>
                  </a:lnTo>
                  <a:lnTo>
                    <a:pt x="213357" y="278620"/>
                  </a:lnTo>
                  <a:lnTo>
                    <a:pt x="422047" y="278620"/>
                  </a:lnTo>
                  <a:lnTo>
                    <a:pt x="408803" y="313108"/>
                  </a:lnTo>
                  <a:lnTo>
                    <a:pt x="356906" y="313108"/>
                  </a:lnTo>
                  <a:lnTo>
                    <a:pt x="330861" y="343064"/>
                  </a:lnTo>
                  <a:lnTo>
                    <a:pt x="332616" y="352012"/>
                  </a:lnTo>
                  <a:lnTo>
                    <a:pt x="110820" y="352012"/>
                  </a:lnTo>
                  <a:lnTo>
                    <a:pt x="63333" y="370348"/>
                  </a:lnTo>
                  <a:close/>
                </a:path>
                <a:path w="1328420" h="641350">
                  <a:moveTo>
                    <a:pt x="411489" y="124678"/>
                  </a:moveTo>
                  <a:lnTo>
                    <a:pt x="360262" y="124678"/>
                  </a:lnTo>
                  <a:lnTo>
                    <a:pt x="411153" y="123699"/>
                  </a:lnTo>
                  <a:lnTo>
                    <a:pt x="411489" y="124678"/>
                  </a:lnTo>
                  <a:close/>
                </a:path>
                <a:path w="1328420" h="641350">
                  <a:moveTo>
                    <a:pt x="422047" y="278620"/>
                  </a:moveTo>
                  <a:lnTo>
                    <a:pt x="213357" y="278620"/>
                  </a:lnTo>
                  <a:lnTo>
                    <a:pt x="237677" y="273708"/>
                  </a:lnTo>
                  <a:lnTo>
                    <a:pt x="257537" y="260310"/>
                  </a:lnTo>
                  <a:lnTo>
                    <a:pt x="270927" y="240439"/>
                  </a:lnTo>
                  <a:lnTo>
                    <a:pt x="275837" y="216106"/>
                  </a:lnTo>
                  <a:lnTo>
                    <a:pt x="270927" y="191772"/>
                  </a:lnTo>
                  <a:lnTo>
                    <a:pt x="257537" y="171901"/>
                  </a:lnTo>
                  <a:lnTo>
                    <a:pt x="237677" y="158504"/>
                  </a:lnTo>
                  <a:lnTo>
                    <a:pt x="213357" y="153591"/>
                  </a:lnTo>
                  <a:lnTo>
                    <a:pt x="421429" y="153591"/>
                  </a:lnTo>
                  <a:lnTo>
                    <a:pt x="426715" y="168971"/>
                  </a:lnTo>
                  <a:lnTo>
                    <a:pt x="385985" y="199533"/>
                  </a:lnTo>
                  <a:lnTo>
                    <a:pt x="385277" y="239231"/>
                  </a:lnTo>
                  <a:lnTo>
                    <a:pt x="424892" y="271212"/>
                  </a:lnTo>
                  <a:lnTo>
                    <a:pt x="422047" y="278620"/>
                  </a:lnTo>
                  <a:close/>
                </a:path>
                <a:path w="1328420" h="641350">
                  <a:moveTo>
                    <a:pt x="407730" y="315901"/>
                  </a:moveTo>
                  <a:lnTo>
                    <a:pt x="356906" y="313108"/>
                  </a:lnTo>
                  <a:lnTo>
                    <a:pt x="408803" y="313108"/>
                  </a:lnTo>
                  <a:lnTo>
                    <a:pt x="407730" y="315901"/>
                  </a:lnTo>
                  <a:close/>
                </a:path>
                <a:path w="1328420" h="641350">
                  <a:moveTo>
                    <a:pt x="197871" y="432193"/>
                  </a:moveTo>
                  <a:lnTo>
                    <a:pt x="150907" y="423041"/>
                  </a:lnTo>
                  <a:lnTo>
                    <a:pt x="144829" y="372475"/>
                  </a:lnTo>
                  <a:lnTo>
                    <a:pt x="110820" y="352012"/>
                  </a:lnTo>
                  <a:lnTo>
                    <a:pt x="332616" y="352012"/>
                  </a:lnTo>
                  <a:lnTo>
                    <a:pt x="338381" y="381410"/>
                  </a:lnTo>
                  <a:lnTo>
                    <a:pt x="261667" y="381410"/>
                  </a:lnTo>
                  <a:lnTo>
                    <a:pt x="222469" y="387606"/>
                  </a:lnTo>
                  <a:lnTo>
                    <a:pt x="197871" y="432193"/>
                  </a:lnTo>
                  <a:close/>
                </a:path>
                <a:path w="1328420" h="641350">
                  <a:moveTo>
                    <a:pt x="298806" y="416236"/>
                  </a:moveTo>
                  <a:lnTo>
                    <a:pt x="261667" y="381410"/>
                  </a:lnTo>
                  <a:lnTo>
                    <a:pt x="338381" y="381410"/>
                  </a:lnTo>
                  <a:lnTo>
                    <a:pt x="340661" y="393040"/>
                  </a:lnTo>
                  <a:lnTo>
                    <a:pt x="298806" y="416236"/>
                  </a:lnTo>
                  <a:close/>
                </a:path>
              </a:pathLst>
            </a:custGeom>
            <a:solidFill>
              <a:srgbClr val="4624E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8496" y="5044944"/>
            <a:ext cx="1104899" cy="135254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2578093" y="5773114"/>
            <a:ext cx="1742439" cy="1533525"/>
          </a:xfrm>
          <a:custGeom>
            <a:avLst/>
            <a:gdLst/>
            <a:ahLst/>
            <a:cxnLst/>
            <a:rect l="l" t="t" r="r" b="b"/>
            <a:pathLst>
              <a:path w="1742440" h="1533525">
                <a:moveTo>
                  <a:pt x="1704314" y="501980"/>
                </a:moveTo>
                <a:lnTo>
                  <a:pt x="1700034" y="455739"/>
                </a:lnTo>
                <a:lnTo>
                  <a:pt x="1687715" y="412330"/>
                </a:lnTo>
                <a:lnTo>
                  <a:pt x="1668145" y="372516"/>
                </a:lnTo>
                <a:lnTo>
                  <a:pt x="1645539" y="341782"/>
                </a:lnTo>
                <a:lnTo>
                  <a:pt x="1645539" y="501980"/>
                </a:lnTo>
                <a:lnTo>
                  <a:pt x="1645539" y="586143"/>
                </a:lnTo>
                <a:lnTo>
                  <a:pt x="1425524" y="586143"/>
                </a:lnTo>
                <a:lnTo>
                  <a:pt x="1409712" y="542937"/>
                </a:lnTo>
                <a:lnTo>
                  <a:pt x="1388618" y="502551"/>
                </a:lnTo>
                <a:lnTo>
                  <a:pt x="1381086" y="491782"/>
                </a:lnTo>
                <a:lnTo>
                  <a:pt x="1381086" y="685355"/>
                </a:lnTo>
                <a:lnTo>
                  <a:pt x="1381086" y="773557"/>
                </a:lnTo>
                <a:lnTo>
                  <a:pt x="793381" y="773557"/>
                </a:lnTo>
                <a:lnTo>
                  <a:pt x="793381" y="685355"/>
                </a:lnTo>
                <a:lnTo>
                  <a:pt x="797242" y="637743"/>
                </a:lnTo>
                <a:lnTo>
                  <a:pt x="808393" y="592556"/>
                </a:lnTo>
                <a:lnTo>
                  <a:pt x="826249" y="550392"/>
                </a:lnTo>
                <a:lnTo>
                  <a:pt x="850176" y="511860"/>
                </a:lnTo>
                <a:lnTo>
                  <a:pt x="879563" y="477596"/>
                </a:lnTo>
                <a:lnTo>
                  <a:pt x="913828" y="448183"/>
                </a:lnTo>
                <a:lnTo>
                  <a:pt x="952334" y="424243"/>
                </a:lnTo>
                <a:lnTo>
                  <a:pt x="994473" y="406387"/>
                </a:lnTo>
                <a:lnTo>
                  <a:pt x="1039647" y="395224"/>
                </a:lnTo>
                <a:lnTo>
                  <a:pt x="1087234" y="391363"/>
                </a:lnTo>
                <a:lnTo>
                  <a:pt x="1134821" y="395224"/>
                </a:lnTo>
                <a:lnTo>
                  <a:pt x="1179995" y="406387"/>
                </a:lnTo>
                <a:lnTo>
                  <a:pt x="1222146" y="424243"/>
                </a:lnTo>
                <a:lnTo>
                  <a:pt x="1260640" y="448183"/>
                </a:lnTo>
                <a:lnTo>
                  <a:pt x="1294904" y="477596"/>
                </a:lnTo>
                <a:lnTo>
                  <a:pt x="1324292" y="511860"/>
                </a:lnTo>
                <a:lnTo>
                  <a:pt x="1348219" y="550392"/>
                </a:lnTo>
                <a:lnTo>
                  <a:pt x="1366075" y="592556"/>
                </a:lnTo>
                <a:lnTo>
                  <a:pt x="1377226" y="637743"/>
                </a:lnTo>
                <a:lnTo>
                  <a:pt x="1381086" y="685355"/>
                </a:lnTo>
                <a:lnTo>
                  <a:pt x="1381086" y="491782"/>
                </a:lnTo>
                <a:lnTo>
                  <a:pt x="1332280" y="431952"/>
                </a:lnTo>
                <a:lnTo>
                  <a:pt x="1297876" y="402602"/>
                </a:lnTo>
                <a:lnTo>
                  <a:pt x="1259865" y="377774"/>
                </a:lnTo>
                <a:lnTo>
                  <a:pt x="1286294" y="352780"/>
                </a:lnTo>
                <a:lnTo>
                  <a:pt x="1289824" y="349440"/>
                </a:lnTo>
                <a:lnTo>
                  <a:pt x="1324889" y="328295"/>
                </a:lnTo>
                <a:lnTo>
                  <a:pt x="1363789" y="315087"/>
                </a:lnTo>
                <a:lnTo>
                  <a:pt x="1405318" y="310527"/>
                </a:lnTo>
                <a:lnTo>
                  <a:pt x="1454543" y="310527"/>
                </a:lnTo>
                <a:lnTo>
                  <a:pt x="1498320" y="315709"/>
                </a:lnTo>
                <a:lnTo>
                  <a:pt x="1538516" y="330187"/>
                </a:lnTo>
                <a:lnTo>
                  <a:pt x="1573974" y="352818"/>
                </a:lnTo>
                <a:lnTo>
                  <a:pt x="1603565" y="382460"/>
                </a:lnTo>
                <a:lnTo>
                  <a:pt x="1626120" y="417969"/>
                </a:lnTo>
                <a:lnTo>
                  <a:pt x="1640497" y="458190"/>
                </a:lnTo>
                <a:lnTo>
                  <a:pt x="1645539" y="501980"/>
                </a:lnTo>
                <a:lnTo>
                  <a:pt x="1645539" y="341782"/>
                </a:lnTo>
                <a:lnTo>
                  <a:pt x="1642084" y="337083"/>
                </a:lnTo>
                <a:lnTo>
                  <a:pt x="1614258" y="310527"/>
                </a:lnTo>
                <a:lnTo>
                  <a:pt x="1610321" y="306768"/>
                </a:lnTo>
                <a:lnTo>
                  <a:pt x="1573618" y="282346"/>
                </a:lnTo>
                <a:lnTo>
                  <a:pt x="1532775" y="264591"/>
                </a:lnTo>
                <a:lnTo>
                  <a:pt x="1543050" y="252095"/>
                </a:lnTo>
                <a:lnTo>
                  <a:pt x="1551559" y="241744"/>
                </a:lnTo>
                <a:lnTo>
                  <a:pt x="1565656" y="215531"/>
                </a:lnTo>
                <a:lnTo>
                  <a:pt x="1574520" y="186550"/>
                </a:lnTo>
                <a:lnTo>
                  <a:pt x="1577594" y="155448"/>
                </a:lnTo>
                <a:lnTo>
                  <a:pt x="1569643" y="106400"/>
                </a:lnTo>
                <a:lnTo>
                  <a:pt x="1547545" y="63741"/>
                </a:lnTo>
                <a:lnTo>
                  <a:pt x="1542605" y="58788"/>
                </a:lnTo>
                <a:lnTo>
                  <a:pt x="1518818" y="35001"/>
                </a:lnTo>
                <a:lnTo>
                  <a:pt x="1518818" y="155448"/>
                </a:lnTo>
                <a:lnTo>
                  <a:pt x="1511223" y="193027"/>
                </a:lnTo>
                <a:lnTo>
                  <a:pt x="1490497" y="223748"/>
                </a:lnTo>
                <a:lnTo>
                  <a:pt x="1459788" y="244487"/>
                </a:lnTo>
                <a:lnTo>
                  <a:pt x="1422222" y="252095"/>
                </a:lnTo>
                <a:lnTo>
                  <a:pt x="1384655" y="244487"/>
                </a:lnTo>
                <a:lnTo>
                  <a:pt x="1353947" y="223748"/>
                </a:lnTo>
                <a:lnTo>
                  <a:pt x="1336128" y="197332"/>
                </a:lnTo>
                <a:lnTo>
                  <a:pt x="1333220" y="193027"/>
                </a:lnTo>
                <a:lnTo>
                  <a:pt x="1325613" y="155448"/>
                </a:lnTo>
                <a:lnTo>
                  <a:pt x="1326883" y="149199"/>
                </a:lnTo>
                <a:lnTo>
                  <a:pt x="1333220" y="117856"/>
                </a:lnTo>
                <a:lnTo>
                  <a:pt x="1353947" y="87134"/>
                </a:lnTo>
                <a:lnTo>
                  <a:pt x="1384655" y="66395"/>
                </a:lnTo>
                <a:lnTo>
                  <a:pt x="1422222" y="58788"/>
                </a:lnTo>
                <a:lnTo>
                  <a:pt x="1459788" y="66395"/>
                </a:lnTo>
                <a:lnTo>
                  <a:pt x="1490497" y="87134"/>
                </a:lnTo>
                <a:lnTo>
                  <a:pt x="1511223" y="117856"/>
                </a:lnTo>
                <a:lnTo>
                  <a:pt x="1518818" y="155448"/>
                </a:lnTo>
                <a:lnTo>
                  <a:pt x="1518818" y="35001"/>
                </a:lnTo>
                <a:lnTo>
                  <a:pt x="1513878" y="30048"/>
                </a:lnTo>
                <a:lnTo>
                  <a:pt x="1471244" y="7937"/>
                </a:lnTo>
                <a:lnTo>
                  <a:pt x="1422222" y="0"/>
                </a:lnTo>
                <a:lnTo>
                  <a:pt x="1374216" y="7569"/>
                </a:lnTo>
                <a:lnTo>
                  <a:pt x="1332306" y="28702"/>
                </a:lnTo>
                <a:lnTo>
                  <a:pt x="1316062" y="44373"/>
                </a:lnTo>
                <a:lnTo>
                  <a:pt x="1316062" y="268630"/>
                </a:lnTo>
                <a:lnTo>
                  <a:pt x="1284325" y="283476"/>
                </a:lnTo>
                <a:lnTo>
                  <a:pt x="1254963" y="302577"/>
                </a:lnTo>
                <a:lnTo>
                  <a:pt x="1228407" y="325729"/>
                </a:lnTo>
                <a:lnTo>
                  <a:pt x="1205141" y="352780"/>
                </a:lnTo>
                <a:lnTo>
                  <a:pt x="1202575" y="351675"/>
                </a:lnTo>
                <a:lnTo>
                  <a:pt x="1197432" y="350215"/>
                </a:lnTo>
                <a:lnTo>
                  <a:pt x="1215034" y="332943"/>
                </a:lnTo>
                <a:lnTo>
                  <a:pt x="1228204" y="320014"/>
                </a:lnTo>
                <a:lnTo>
                  <a:pt x="1251877" y="283692"/>
                </a:lnTo>
                <a:lnTo>
                  <a:pt x="1267155" y="242404"/>
                </a:lnTo>
                <a:lnTo>
                  <a:pt x="1272730" y="197332"/>
                </a:lnTo>
                <a:lnTo>
                  <a:pt x="1279855" y="217411"/>
                </a:lnTo>
                <a:lnTo>
                  <a:pt x="1289570" y="236156"/>
                </a:lnTo>
                <a:lnTo>
                  <a:pt x="1301699" y="253301"/>
                </a:lnTo>
                <a:lnTo>
                  <a:pt x="1316062" y="268630"/>
                </a:lnTo>
                <a:lnTo>
                  <a:pt x="1316062" y="44373"/>
                </a:lnTo>
                <a:lnTo>
                  <a:pt x="1298854" y="60960"/>
                </a:lnTo>
                <a:lnTo>
                  <a:pt x="1276235" y="101930"/>
                </a:lnTo>
                <a:lnTo>
                  <a:pt x="1266850" y="149199"/>
                </a:lnTo>
                <a:lnTo>
                  <a:pt x="1252042" y="108407"/>
                </a:lnTo>
                <a:lnTo>
                  <a:pt x="1228979" y="72453"/>
                </a:lnTo>
                <a:lnTo>
                  <a:pt x="1215224" y="58788"/>
                </a:lnTo>
                <a:lnTo>
                  <a:pt x="1214323" y="57899"/>
                </a:lnTo>
                <a:lnTo>
                  <a:pt x="1214323" y="195872"/>
                </a:lnTo>
                <a:lnTo>
                  <a:pt x="1207363" y="239052"/>
                </a:lnTo>
                <a:lnTo>
                  <a:pt x="1187894" y="276821"/>
                </a:lnTo>
                <a:lnTo>
                  <a:pt x="1158227" y="306489"/>
                </a:lnTo>
                <a:lnTo>
                  <a:pt x="1120622" y="325945"/>
                </a:lnTo>
                <a:lnTo>
                  <a:pt x="1077315" y="332943"/>
                </a:lnTo>
                <a:lnTo>
                  <a:pt x="1034008" y="325920"/>
                </a:lnTo>
                <a:lnTo>
                  <a:pt x="1005078" y="310883"/>
                </a:lnTo>
                <a:lnTo>
                  <a:pt x="996403" y="306387"/>
                </a:lnTo>
                <a:lnTo>
                  <a:pt x="984402" y="294347"/>
                </a:lnTo>
                <a:lnTo>
                  <a:pt x="966749" y="276656"/>
                </a:lnTo>
                <a:lnTo>
                  <a:pt x="947293" y="239052"/>
                </a:lnTo>
                <a:lnTo>
                  <a:pt x="942632" y="210197"/>
                </a:lnTo>
                <a:lnTo>
                  <a:pt x="940308" y="195872"/>
                </a:lnTo>
                <a:lnTo>
                  <a:pt x="947293" y="152679"/>
                </a:lnTo>
                <a:lnTo>
                  <a:pt x="955941" y="135966"/>
                </a:lnTo>
                <a:lnTo>
                  <a:pt x="966749" y="115074"/>
                </a:lnTo>
                <a:lnTo>
                  <a:pt x="996403" y="85344"/>
                </a:lnTo>
                <a:lnTo>
                  <a:pt x="1034008" y="65811"/>
                </a:lnTo>
                <a:lnTo>
                  <a:pt x="1077315" y="58788"/>
                </a:lnTo>
                <a:lnTo>
                  <a:pt x="1120482" y="65786"/>
                </a:lnTo>
                <a:lnTo>
                  <a:pt x="1158074" y="85242"/>
                </a:lnTo>
                <a:lnTo>
                  <a:pt x="1187780" y="114909"/>
                </a:lnTo>
                <a:lnTo>
                  <a:pt x="1207300" y="152539"/>
                </a:lnTo>
                <a:lnTo>
                  <a:pt x="1214323" y="195872"/>
                </a:lnTo>
                <a:lnTo>
                  <a:pt x="1214323" y="57899"/>
                </a:lnTo>
                <a:lnTo>
                  <a:pt x="1198803" y="42481"/>
                </a:lnTo>
                <a:lnTo>
                  <a:pt x="1162697" y="19646"/>
                </a:lnTo>
                <a:lnTo>
                  <a:pt x="1121816" y="5105"/>
                </a:lnTo>
                <a:lnTo>
                  <a:pt x="1077315" y="0"/>
                </a:lnTo>
                <a:lnTo>
                  <a:pt x="1026960" y="6553"/>
                </a:lnTo>
                <a:lnTo>
                  <a:pt x="981456" y="25107"/>
                </a:lnTo>
                <a:lnTo>
                  <a:pt x="942517" y="53975"/>
                </a:lnTo>
                <a:lnTo>
                  <a:pt x="914603" y="88112"/>
                </a:lnTo>
                <a:lnTo>
                  <a:pt x="914603" y="378142"/>
                </a:lnTo>
                <a:lnTo>
                  <a:pt x="876592" y="402971"/>
                </a:lnTo>
                <a:lnTo>
                  <a:pt x="842187" y="432320"/>
                </a:lnTo>
                <a:lnTo>
                  <a:pt x="811796" y="465785"/>
                </a:lnTo>
                <a:lnTo>
                  <a:pt x="785850" y="502920"/>
                </a:lnTo>
                <a:lnTo>
                  <a:pt x="764755" y="543306"/>
                </a:lnTo>
                <a:lnTo>
                  <a:pt x="748944" y="586498"/>
                </a:lnTo>
                <a:lnTo>
                  <a:pt x="528929" y="586498"/>
                </a:lnTo>
                <a:lnTo>
                  <a:pt x="528967" y="501980"/>
                </a:lnTo>
                <a:lnTo>
                  <a:pt x="533971" y="458419"/>
                </a:lnTo>
                <a:lnTo>
                  <a:pt x="548347" y="418109"/>
                </a:lnTo>
                <a:lnTo>
                  <a:pt x="570903" y="382562"/>
                </a:lnTo>
                <a:lnTo>
                  <a:pt x="600494" y="352920"/>
                </a:lnTo>
                <a:lnTo>
                  <a:pt x="635965" y="330327"/>
                </a:lnTo>
                <a:lnTo>
                  <a:pt x="676148" y="315937"/>
                </a:lnTo>
                <a:lnTo>
                  <a:pt x="719924" y="310883"/>
                </a:lnTo>
                <a:lnTo>
                  <a:pt x="769150" y="310883"/>
                </a:lnTo>
                <a:lnTo>
                  <a:pt x="810628" y="315404"/>
                </a:lnTo>
                <a:lnTo>
                  <a:pt x="849452" y="328523"/>
                </a:lnTo>
                <a:lnTo>
                  <a:pt x="884491" y="349643"/>
                </a:lnTo>
                <a:lnTo>
                  <a:pt x="914603" y="378142"/>
                </a:lnTo>
                <a:lnTo>
                  <a:pt x="914603" y="88112"/>
                </a:lnTo>
                <a:lnTo>
                  <a:pt x="911834" y="91490"/>
                </a:lnTo>
                <a:lnTo>
                  <a:pt x="908354" y="98958"/>
                </a:lnTo>
                <a:lnTo>
                  <a:pt x="908354" y="294347"/>
                </a:lnTo>
                <a:lnTo>
                  <a:pt x="893978" y="285254"/>
                </a:lnTo>
                <a:lnTo>
                  <a:pt x="878967" y="277266"/>
                </a:lnTo>
                <a:lnTo>
                  <a:pt x="863422" y="270370"/>
                </a:lnTo>
                <a:lnTo>
                  <a:pt x="847382" y="264591"/>
                </a:lnTo>
                <a:lnTo>
                  <a:pt x="858100" y="252476"/>
                </a:lnTo>
                <a:lnTo>
                  <a:pt x="858380" y="252095"/>
                </a:lnTo>
                <a:lnTo>
                  <a:pt x="867587" y="239318"/>
                </a:lnTo>
                <a:lnTo>
                  <a:pt x="875690" y="225209"/>
                </a:lnTo>
                <a:lnTo>
                  <a:pt x="882281" y="210197"/>
                </a:lnTo>
                <a:lnTo>
                  <a:pt x="885215" y="232702"/>
                </a:lnTo>
                <a:lnTo>
                  <a:pt x="890638" y="254342"/>
                </a:lnTo>
                <a:lnTo>
                  <a:pt x="898398" y="274955"/>
                </a:lnTo>
                <a:lnTo>
                  <a:pt x="908354" y="294347"/>
                </a:lnTo>
                <a:lnTo>
                  <a:pt x="908354" y="98958"/>
                </a:lnTo>
                <a:lnTo>
                  <a:pt x="891095" y="135966"/>
                </a:lnTo>
                <a:lnTo>
                  <a:pt x="879005" y="92468"/>
                </a:lnTo>
                <a:lnTo>
                  <a:pt x="857859" y="58788"/>
                </a:lnTo>
                <a:lnTo>
                  <a:pt x="855535" y="55079"/>
                </a:lnTo>
                <a:lnTo>
                  <a:pt x="833424" y="35382"/>
                </a:lnTo>
                <a:lnTo>
                  <a:pt x="833424" y="155448"/>
                </a:lnTo>
                <a:lnTo>
                  <a:pt x="825817" y="193027"/>
                </a:lnTo>
                <a:lnTo>
                  <a:pt x="805091" y="223748"/>
                </a:lnTo>
                <a:lnTo>
                  <a:pt x="774382" y="244487"/>
                </a:lnTo>
                <a:lnTo>
                  <a:pt x="736828" y="252095"/>
                </a:lnTo>
                <a:lnTo>
                  <a:pt x="699262" y="244487"/>
                </a:lnTo>
                <a:lnTo>
                  <a:pt x="668553" y="223748"/>
                </a:lnTo>
                <a:lnTo>
                  <a:pt x="647827" y="193027"/>
                </a:lnTo>
                <a:lnTo>
                  <a:pt x="640219" y="155448"/>
                </a:lnTo>
                <a:lnTo>
                  <a:pt x="647827" y="117856"/>
                </a:lnTo>
                <a:lnTo>
                  <a:pt x="699262" y="66395"/>
                </a:lnTo>
                <a:lnTo>
                  <a:pt x="736828" y="58788"/>
                </a:lnTo>
                <a:lnTo>
                  <a:pt x="774382" y="66395"/>
                </a:lnTo>
                <a:lnTo>
                  <a:pt x="825817" y="117856"/>
                </a:lnTo>
                <a:lnTo>
                  <a:pt x="833424" y="155448"/>
                </a:lnTo>
                <a:lnTo>
                  <a:pt x="833424" y="35382"/>
                </a:lnTo>
                <a:lnTo>
                  <a:pt x="822731" y="25844"/>
                </a:lnTo>
                <a:lnTo>
                  <a:pt x="782599" y="6794"/>
                </a:lnTo>
                <a:lnTo>
                  <a:pt x="737184" y="0"/>
                </a:lnTo>
                <a:lnTo>
                  <a:pt x="688162" y="7937"/>
                </a:lnTo>
                <a:lnTo>
                  <a:pt x="645528" y="30048"/>
                </a:lnTo>
                <a:lnTo>
                  <a:pt x="611860" y="63741"/>
                </a:lnTo>
                <a:lnTo>
                  <a:pt x="589762" y="106400"/>
                </a:lnTo>
                <a:lnTo>
                  <a:pt x="581812" y="155448"/>
                </a:lnTo>
                <a:lnTo>
                  <a:pt x="585216" y="187909"/>
                </a:lnTo>
                <a:lnTo>
                  <a:pt x="594995" y="218097"/>
                </a:lnTo>
                <a:lnTo>
                  <a:pt x="610489" y="245262"/>
                </a:lnTo>
                <a:lnTo>
                  <a:pt x="631037" y="268630"/>
                </a:lnTo>
                <a:lnTo>
                  <a:pt x="586473" y="291045"/>
                </a:lnTo>
                <a:lnTo>
                  <a:pt x="547535" y="321538"/>
                </a:lnTo>
                <a:lnTo>
                  <a:pt x="515340" y="358978"/>
                </a:lnTo>
                <a:lnTo>
                  <a:pt x="490969" y="402285"/>
                </a:lnTo>
                <a:lnTo>
                  <a:pt x="475538" y="450316"/>
                </a:lnTo>
                <a:lnTo>
                  <a:pt x="470154" y="501980"/>
                </a:lnTo>
                <a:lnTo>
                  <a:pt x="470154" y="615530"/>
                </a:lnTo>
                <a:lnTo>
                  <a:pt x="472478" y="626948"/>
                </a:lnTo>
                <a:lnTo>
                  <a:pt x="478790" y="636295"/>
                </a:lnTo>
                <a:lnTo>
                  <a:pt x="488137" y="642620"/>
                </a:lnTo>
                <a:lnTo>
                  <a:pt x="499541" y="644931"/>
                </a:lnTo>
                <a:lnTo>
                  <a:pt x="736828" y="644931"/>
                </a:lnTo>
                <a:lnTo>
                  <a:pt x="735863" y="654926"/>
                </a:lnTo>
                <a:lnTo>
                  <a:pt x="735164" y="665010"/>
                </a:lnTo>
                <a:lnTo>
                  <a:pt x="734758" y="675170"/>
                </a:lnTo>
                <a:lnTo>
                  <a:pt x="734618" y="685355"/>
                </a:lnTo>
                <a:lnTo>
                  <a:pt x="734618" y="802957"/>
                </a:lnTo>
                <a:lnTo>
                  <a:pt x="736942" y="814374"/>
                </a:lnTo>
                <a:lnTo>
                  <a:pt x="743254" y="823722"/>
                </a:lnTo>
                <a:lnTo>
                  <a:pt x="752589" y="830033"/>
                </a:lnTo>
                <a:lnTo>
                  <a:pt x="764006" y="832358"/>
                </a:lnTo>
                <a:lnTo>
                  <a:pt x="1410462" y="832358"/>
                </a:lnTo>
                <a:lnTo>
                  <a:pt x="1421879" y="830033"/>
                </a:lnTo>
                <a:lnTo>
                  <a:pt x="1431213" y="823722"/>
                </a:lnTo>
                <a:lnTo>
                  <a:pt x="1437538" y="814374"/>
                </a:lnTo>
                <a:lnTo>
                  <a:pt x="1439849" y="802957"/>
                </a:lnTo>
                <a:lnTo>
                  <a:pt x="1439849" y="773557"/>
                </a:lnTo>
                <a:lnTo>
                  <a:pt x="1439849" y="685355"/>
                </a:lnTo>
                <a:lnTo>
                  <a:pt x="1439710" y="675170"/>
                </a:lnTo>
                <a:lnTo>
                  <a:pt x="1439303" y="665010"/>
                </a:lnTo>
                <a:lnTo>
                  <a:pt x="1438605" y="654926"/>
                </a:lnTo>
                <a:lnTo>
                  <a:pt x="1437652" y="644931"/>
                </a:lnTo>
                <a:lnTo>
                  <a:pt x="1674926" y="644931"/>
                </a:lnTo>
                <a:lnTo>
                  <a:pt x="1686344" y="642620"/>
                </a:lnTo>
                <a:lnTo>
                  <a:pt x="1695678" y="636295"/>
                </a:lnTo>
                <a:lnTo>
                  <a:pt x="1701990" y="626948"/>
                </a:lnTo>
                <a:lnTo>
                  <a:pt x="1704314" y="615530"/>
                </a:lnTo>
                <a:lnTo>
                  <a:pt x="1704314" y="586143"/>
                </a:lnTo>
                <a:lnTo>
                  <a:pt x="1704314" y="501980"/>
                </a:lnTo>
                <a:close/>
              </a:path>
              <a:path w="1742440" h="1533525">
                <a:moveTo>
                  <a:pt x="1742071" y="984224"/>
                </a:moveTo>
                <a:lnTo>
                  <a:pt x="1741970" y="983386"/>
                </a:lnTo>
                <a:lnTo>
                  <a:pt x="1733892" y="942581"/>
                </a:lnTo>
                <a:lnTo>
                  <a:pt x="1726260" y="930109"/>
                </a:lnTo>
                <a:lnTo>
                  <a:pt x="1711655" y="906221"/>
                </a:lnTo>
                <a:lnTo>
                  <a:pt x="1684350" y="885355"/>
                </a:lnTo>
                <a:lnTo>
                  <a:pt x="1684350" y="984034"/>
                </a:lnTo>
                <a:lnTo>
                  <a:pt x="1684223" y="985596"/>
                </a:lnTo>
                <a:lnTo>
                  <a:pt x="1672729" y="1024547"/>
                </a:lnTo>
                <a:lnTo>
                  <a:pt x="1168781" y="1436141"/>
                </a:lnTo>
                <a:lnTo>
                  <a:pt x="1117460" y="1453222"/>
                </a:lnTo>
                <a:lnTo>
                  <a:pt x="1069619" y="1465351"/>
                </a:lnTo>
                <a:lnTo>
                  <a:pt x="1024077" y="1472539"/>
                </a:lnTo>
                <a:lnTo>
                  <a:pt x="979665" y="1474762"/>
                </a:lnTo>
                <a:lnTo>
                  <a:pt x="935189" y="1472057"/>
                </a:lnTo>
                <a:lnTo>
                  <a:pt x="889495" y="1464398"/>
                </a:lnTo>
                <a:lnTo>
                  <a:pt x="841387" y="1451813"/>
                </a:lnTo>
                <a:lnTo>
                  <a:pt x="789711" y="1434299"/>
                </a:lnTo>
                <a:lnTo>
                  <a:pt x="789343" y="1434299"/>
                </a:lnTo>
                <a:lnTo>
                  <a:pt x="788974" y="1433931"/>
                </a:lnTo>
                <a:lnTo>
                  <a:pt x="788250" y="1433931"/>
                </a:lnTo>
                <a:lnTo>
                  <a:pt x="616191" y="1379169"/>
                </a:lnTo>
                <a:lnTo>
                  <a:pt x="434898" y="1321485"/>
                </a:lnTo>
                <a:lnTo>
                  <a:pt x="429018" y="1320012"/>
                </a:lnTo>
                <a:lnTo>
                  <a:pt x="302666" y="1320012"/>
                </a:lnTo>
                <a:lnTo>
                  <a:pt x="302666" y="985596"/>
                </a:lnTo>
                <a:lnTo>
                  <a:pt x="424980" y="985596"/>
                </a:lnTo>
                <a:lnTo>
                  <a:pt x="424980" y="985964"/>
                </a:lnTo>
                <a:lnTo>
                  <a:pt x="429018" y="985964"/>
                </a:lnTo>
                <a:lnTo>
                  <a:pt x="431038" y="985596"/>
                </a:lnTo>
                <a:lnTo>
                  <a:pt x="433057" y="985227"/>
                </a:lnTo>
                <a:lnTo>
                  <a:pt x="436727" y="983386"/>
                </a:lnTo>
                <a:lnTo>
                  <a:pt x="491832" y="958773"/>
                </a:lnTo>
                <a:lnTo>
                  <a:pt x="540804" y="941209"/>
                </a:lnTo>
                <a:lnTo>
                  <a:pt x="590918" y="931303"/>
                </a:lnTo>
                <a:lnTo>
                  <a:pt x="641489" y="928966"/>
                </a:lnTo>
                <a:lnTo>
                  <a:pt x="691794" y="934123"/>
                </a:lnTo>
                <a:lnTo>
                  <a:pt x="741133" y="946683"/>
                </a:lnTo>
                <a:lnTo>
                  <a:pt x="788822" y="966558"/>
                </a:lnTo>
                <a:lnTo>
                  <a:pt x="834161" y="993686"/>
                </a:lnTo>
                <a:lnTo>
                  <a:pt x="851649" y="1014069"/>
                </a:lnTo>
                <a:lnTo>
                  <a:pt x="872731" y="1029195"/>
                </a:lnTo>
                <a:lnTo>
                  <a:pt x="896556" y="1038593"/>
                </a:lnTo>
                <a:lnTo>
                  <a:pt x="922312" y="1041819"/>
                </a:lnTo>
                <a:lnTo>
                  <a:pt x="1205509" y="1041819"/>
                </a:lnTo>
                <a:lnTo>
                  <a:pt x="1224241" y="1046073"/>
                </a:lnTo>
                <a:lnTo>
                  <a:pt x="1239710" y="1057617"/>
                </a:lnTo>
                <a:lnTo>
                  <a:pt x="1250289" y="1074686"/>
                </a:lnTo>
                <a:lnTo>
                  <a:pt x="1254366" y="1095476"/>
                </a:lnTo>
                <a:lnTo>
                  <a:pt x="1253490" y="1107617"/>
                </a:lnTo>
                <a:lnTo>
                  <a:pt x="1233055" y="1143254"/>
                </a:lnTo>
                <a:lnTo>
                  <a:pt x="1195222" y="1151699"/>
                </a:lnTo>
                <a:lnTo>
                  <a:pt x="880071" y="1151699"/>
                </a:lnTo>
                <a:lnTo>
                  <a:pt x="868667" y="1154023"/>
                </a:lnTo>
                <a:lnTo>
                  <a:pt x="859320" y="1160335"/>
                </a:lnTo>
                <a:lnTo>
                  <a:pt x="853008" y="1169682"/>
                </a:lnTo>
                <a:lnTo>
                  <a:pt x="850684" y="1181100"/>
                </a:lnTo>
                <a:lnTo>
                  <a:pt x="853008" y="1192517"/>
                </a:lnTo>
                <a:lnTo>
                  <a:pt x="859320" y="1201864"/>
                </a:lnTo>
                <a:lnTo>
                  <a:pt x="868667" y="1208176"/>
                </a:lnTo>
                <a:lnTo>
                  <a:pt x="880071" y="1210500"/>
                </a:lnTo>
                <a:lnTo>
                  <a:pt x="1208443" y="1210500"/>
                </a:lnTo>
                <a:lnTo>
                  <a:pt x="1261630" y="1200467"/>
                </a:lnTo>
                <a:lnTo>
                  <a:pt x="1312672" y="1176807"/>
                </a:lnTo>
                <a:lnTo>
                  <a:pt x="1407528" y="1102461"/>
                </a:lnTo>
                <a:lnTo>
                  <a:pt x="1605876" y="941870"/>
                </a:lnTo>
                <a:lnTo>
                  <a:pt x="1606613" y="941133"/>
                </a:lnTo>
                <a:lnTo>
                  <a:pt x="1621993" y="932205"/>
                </a:lnTo>
                <a:lnTo>
                  <a:pt x="1638515" y="930109"/>
                </a:lnTo>
                <a:lnTo>
                  <a:pt x="1654695" y="934618"/>
                </a:lnTo>
                <a:lnTo>
                  <a:pt x="1669046" y="945540"/>
                </a:lnTo>
                <a:lnTo>
                  <a:pt x="1680057" y="963472"/>
                </a:lnTo>
                <a:lnTo>
                  <a:pt x="1684350" y="984034"/>
                </a:lnTo>
                <a:lnTo>
                  <a:pt x="1684350" y="885355"/>
                </a:lnTo>
                <a:lnTo>
                  <a:pt x="1678990" y="881253"/>
                </a:lnTo>
                <a:lnTo>
                  <a:pt x="1641462" y="871080"/>
                </a:lnTo>
                <a:lnTo>
                  <a:pt x="1603032" y="875982"/>
                </a:lnTo>
                <a:lnTo>
                  <a:pt x="1567675" y="896302"/>
                </a:lnTo>
                <a:lnTo>
                  <a:pt x="1312760" y="1102461"/>
                </a:lnTo>
                <a:lnTo>
                  <a:pt x="1312760" y="1094740"/>
                </a:lnTo>
                <a:lnTo>
                  <a:pt x="1303693" y="1051394"/>
                </a:lnTo>
                <a:lnTo>
                  <a:pt x="1280439" y="1015873"/>
                </a:lnTo>
                <a:lnTo>
                  <a:pt x="1246441" y="991844"/>
                </a:lnTo>
                <a:lnTo>
                  <a:pt x="1205141" y="983018"/>
                </a:lnTo>
                <a:lnTo>
                  <a:pt x="921943" y="983018"/>
                </a:lnTo>
                <a:lnTo>
                  <a:pt x="910043" y="981278"/>
                </a:lnTo>
                <a:lnTo>
                  <a:pt x="898893" y="976274"/>
                </a:lnTo>
                <a:lnTo>
                  <a:pt x="888987" y="968298"/>
                </a:lnTo>
                <a:lnTo>
                  <a:pt x="880808" y="957668"/>
                </a:lnTo>
                <a:lnTo>
                  <a:pt x="878598" y="954354"/>
                </a:lnTo>
                <a:lnTo>
                  <a:pt x="876033" y="951420"/>
                </a:lnTo>
                <a:lnTo>
                  <a:pt x="872731" y="948842"/>
                </a:lnTo>
                <a:lnTo>
                  <a:pt x="841756" y="928966"/>
                </a:lnTo>
                <a:lnTo>
                  <a:pt x="838377" y="926795"/>
                </a:lnTo>
                <a:lnTo>
                  <a:pt x="788517" y="901293"/>
                </a:lnTo>
                <a:lnTo>
                  <a:pt x="743940" y="885482"/>
                </a:lnTo>
                <a:lnTo>
                  <a:pt x="698246" y="875017"/>
                </a:lnTo>
                <a:lnTo>
                  <a:pt x="651865" y="869962"/>
                </a:lnTo>
                <a:lnTo>
                  <a:pt x="605193" y="870369"/>
                </a:lnTo>
                <a:lnTo>
                  <a:pt x="558647" y="876274"/>
                </a:lnTo>
                <a:lnTo>
                  <a:pt x="512635" y="887717"/>
                </a:lnTo>
                <a:lnTo>
                  <a:pt x="467588" y="904748"/>
                </a:lnTo>
                <a:lnTo>
                  <a:pt x="418363" y="926795"/>
                </a:lnTo>
                <a:lnTo>
                  <a:pt x="302666" y="926795"/>
                </a:lnTo>
                <a:lnTo>
                  <a:pt x="302666" y="911364"/>
                </a:lnTo>
                <a:lnTo>
                  <a:pt x="302666" y="881964"/>
                </a:lnTo>
                <a:lnTo>
                  <a:pt x="300393" y="870546"/>
                </a:lnTo>
                <a:lnTo>
                  <a:pt x="294170" y="861199"/>
                </a:lnTo>
                <a:lnTo>
                  <a:pt x="284848" y="854887"/>
                </a:lnTo>
                <a:lnTo>
                  <a:pt x="273278" y="852563"/>
                </a:lnTo>
                <a:lnTo>
                  <a:pt x="243890" y="852563"/>
                </a:lnTo>
                <a:lnTo>
                  <a:pt x="243890" y="911364"/>
                </a:lnTo>
                <a:lnTo>
                  <a:pt x="243890" y="1396441"/>
                </a:lnTo>
                <a:lnTo>
                  <a:pt x="195770" y="1396441"/>
                </a:lnTo>
                <a:lnTo>
                  <a:pt x="211836" y="1382636"/>
                </a:lnTo>
                <a:lnTo>
                  <a:pt x="224243" y="1365351"/>
                </a:lnTo>
                <a:lnTo>
                  <a:pt x="229412" y="1352346"/>
                </a:lnTo>
                <a:lnTo>
                  <a:pt x="232244" y="1345234"/>
                </a:lnTo>
                <a:lnTo>
                  <a:pt x="235077" y="1322946"/>
                </a:lnTo>
                <a:lnTo>
                  <a:pt x="209181" y="1260665"/>
                </a:lnTo>
                <a:lnTo>
                  <a:pt x="176314" y="1240739"/>
                </a:lnTo>
                <a:lnTo>
                  <a:pt x="176314" y="1322946"/>
                </a:lnTo>
                <a:lnTo>
                  <a:pt x="173990" y="1334363"/>
                </a:lnTo>
                <a:lnTo>
                  <a:pt x="167678" y="1343710"/>
                </a:lnTo>
                <a:lnTo>
                  <a:pt x="158330" y="1350022"/>
                </a:lnTo>
                <a:lnTo>
                  <a:pt x="146926" y="1352346"/>
                </a:lnTo>
                <a:lnTo>
                  <a:pt x="135509" y="1350022"/>
                </a:lnTo>
                <a:lnTo>
                  <a:pt x="126174" y="1343710"/>
                </a:lnTo>
                <a:lnTo>
                  <a:pt x="119862" y="1334363"/>
                </a:lnTo>
                <a:lnTo>
                  <a:pt x="117538" y="1322946"/>
                </a:lnTo>
                <a:lnTo>
                  <a:pt x="119862" y="1311529"/>
                </a:lnTo>
                <a:lnTo>
                  <a:pt x="126174" y="1302181"/>
                </a:lnTo>
                <a:lnTo>
                  <a:pt x="135509" y="1295869"/>
                </a:lnTo>
                <a:lnTo>
                  <a:pt x="146926" y="1293545"/>
                </a:lnTo>
                <a:lnTo>
                  <a:pt x="158330" y="1295869"/>
                </a:lnTo>
                <a:lnTo>
                  <a:pt x="167678" y="1302181"/>
                </a:lnTo>
                <a:lnTo>
                  <a:pt x="173990" y="1311529"/>
                </a:lnTo>
                <a:lnTo>
                  <a:pt x="176314" y="1322946"/>
                </a:lnTo>
                <a:lnTo>
                  <a:pt x="176314" y="1240739"/>
                </a:lnTo>
                <a:lnTo>
                  <a:pt x="112699" y="1241717"/>
                </a:lnTo>
                <a:lnTo>
                  <a:pt x="65722" y="1288707"/>
                </a:lnTo>
                <a:lnTo>
                  <a:pt x="58775" y="1322946"/>
                </a:lnTo>
                <a:lnTo>
                  <a:pt x="61607" y="1345082"/>
                </a:lnTo>
                <a:lnTo>
                  <a:pt x="69608" y="1365211"/>
                </a:lnTo>
                <a:lnTo>
                  <a:pt x="82016" y="1382585"/>
                </a:lnTo>
                <a:lnTo>
                  <a:pt x="98069" y="1396441"/>
                </a:lnTo>
                <a:lnTo>
                  <a:pt x="58775" y="1396441"/>
                </a:lnTo>
                <a:lnTo>
                  <a:pt x="58775" y="1322946"/>
                </a:lnTo>
                <a:lnTo>
                  <a:pt x="58775" y="911364"/>
                </a:lnTo>
                <a:lnTo>
                  <a:pt x="243890" y="911364"/>
                </a:lnTo>
                <a:lnTo>
                  <a:pt x="243890" y="852563"/>
                </a:lnTo>
                <a:lnTo>
                  <a:pt x="29387" y="852563"/>
                </a:lnTo>
                <a:lnTo>
                  <a:pt x="17970" y="854887"/>
                </a:lnTo>
                <a:lnTo>
                  <a:pt x="8636" y="861199"/>
                </a:lnTo>
                <a:lnTo>
                  <a:pt x="2324" y="870546"/>
                </a:lnTo>
                <a:lnTo>
                  <a:pt x="0" y="881964"/>
                </a:lnTo>
                <a:lnTo>
                  <a:pt x="0" y="1425841"/>
                </a:lnTo>
                <a:lnTo>
                  <a:pt x="2324" y="1437259"/>
                </a:lnTo>
                <a:lnTo>
                  <a:pt x="8636" y="1446606"/>
                </a:lnTo>
                <a:lnTo>
                  <a:pt x="17970" y="1452930"/>
                </a:lnTo>
                <a:lnTo>
                  <a:pt x="29387" y="1455242"/>
                </a:lnTo>
                <a:lnTo>
                  <a:pt x="273278" y="1455242"/>
                </a:lnTo>
                <a:lnTo>
                  <a:pt x="284683" y="1452930"/>
                </a:lnTo>
                <a:lnTo>
                  <a:pt x="294030" y="1446606"/>
                </a:lnTo>
                <a:lnTo>
                  <a:pt x="300342" y="1437259"/>
                </a:lnTo>
                <a:lnTo>
                  <a:pt x="302666" y="1425841"/>
                </a:lnTo>
                <a:lnTo>
                  <a:pt x="302666" y="1396441"/>
                </a:lnTo>
                <a:lnTo>
                  <a:pt x="302666" y="1379169"/>
                </a:lnTo>
                <a:lnTo>
                  <a:pt x="420204" y="1379169"/>
                </a:lnTo>
                <a:lnTo>
                  <a:pt x="768781" y="1489786"/>
                </a:lnTo>
                <a:lnTo>
                  <a:pt x="825855" y="1509026"/>
                </a:lnTo>
                <a:lnTo>
                  <a:pt x="879386" y="1522679"/>
                </a:lnTo>
                <a:lnTo>
                  <a:pt x="930503" y="1530819"/>
                </a:lnTo>
                <a:lnTo>
                  <a:pt x="980351" y="1533525"/>
                </a:lnTo>
                <a:lnTo>
                  <a:pt x="1030414" y="1530769"/>
                </a:lnTo>
                <a:lnTo>
                  <a:pt x="1081684" y="1522501"/>
                </a:lnTo>
                <a:lnTo>
                  <a:pt x="1135354" y="1508709"/>
                </a:lnTo>
                <a:lnTo>
                  <a:pt x="1192657" y="1489417"/>
                </a:lnTo>
                <a:lnTo>
                  <a:pt x="1201102" y="1484642"/>
                </a:lnTo>
                <a:lnTo>
                  <a:pt x="1213205" y="1474762"/>
                </a:lnTo>
                <a:lnTo>
                  <a:pt x="1711655" y="1067917"/>
                </a:lnTo>
                <a:lnTo>
                  <a:pt x="1716062" y="1063498"/>
                </a:lnTo>
                <a:lnTo>
                  <a:pt x="1736191" y="1025906"/>
                </a:lnTo>
                <a:lnTo>
                  <a:pt x="1742071" y="984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12902603" y="7683244"/>
            <a:ext cx="372110" cy="372110"/>
            <a:chOff x="12902603" y="7683244"/>
            <a:chExt cx="372110" cy="37211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2603" y="7683244"/>
              <a:ext cx="371972" cy="3719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3095" y="7751464"/>
              <a:ext cx="70425" cy="10290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960365" y="7846075"/>
              <a:ext cx="288925" cy="179070"/>
            </a:xfrm>
            <a:custGeom>
              <a:avLst/>
              <a:gdLst/>
              <a:ahLst/>
              <a:cxnLst/>
              <a:rect l="l" t="t" r="r" b="b"/>
              <a:pathLst>
                <a:path w="288925" h="179070">
                  <a:moveTo>
                    <a:pt x="286822" y="0"/>
                  </a:moveTo>
                  <a:lnTo>
                    <a:pt x="276552" y="43321"/>
                  </a:lnTo>
                  <a:lnTo>
                    <a:pt x="252805" y="88073"/>
                  </a:lnTo>
                  <a:lnTo>
                    <a:pt x="205749" y="131398"/>
                  </a:lnTo>
                  <a:lnTo>
                    <a:pt x="140861" y="155361"/>
                  </a:lnTo>
                  <a:lnTo>
                    <a:pt x="107310" y="159842"/>
                  </a:lnTo>
                  <a:lnTo>
                    <a:pt x="75128" y="158846"/>
                  </a:lnTo>
                  <a:lnTo>
                    <a:pt x="30865" y="147661"/>
                  </a:lnTo>
                  <a:lnTo>
                    <a:pt x="0" y="130215"/>
                  </a:lnTo>
                  <a:lnTo>
                    <a:pt x="11411" y="139317"/>
                  </a:lnTo>
                  <a:lnTo>
                    <a:pt x="53779" y="162831"/>
                  </a:lnTo>
                  <a:lnTo>
                    <a:pt x="119382" y="178518"/>
                  </a:lnTo>
                  <a:lnTo>
                    <a:pt x="150598" y="176090"/>
                  </a:lnTo>
                  <a:lnTo>
                    <a:pt x="216519" y="147832"/>
                  </a:lnTo>
                  <a:lnTo>
                    <a:pt x="266563" y="96043"/>
                  </a:lnTo>
                  <a:lnTo>
                    <a:pt x="285326" y="46217"/>
                  </a:lnTo>
                  <a:lnTo>
                    <a:pt x="288314" y="14596"/>
                  </a:lnTo>
                  <a:lnTo>
                    <a:pt x="286822" y="0"/>
                  </a:lnTo>
                  <a:close/>
                </a:path>
              </a:pathLst>
            </a:custGeom>
            <a:solidFill>
              <a:srgbClr val="FFFFFF">
                <a:alpha val="3372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2058315" y="7683244"/>
            <a:ext cx="1014730" cy="880744"/>
            <a:chOff x="12058315" y="7683244"/>
            <a:chExt cx="1014730" cy="880744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8315" y="7683244"/>
              <a:ext cx="639030" cy="6390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3053" y="7800442"/>
              <a:ext cx="95816" cy="10773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129313" y="7932748"/>
              <a:ext cx="27305" cy="41275"/>
            </a:xfrm>
            <a:custGeom>
              <a:avLst/>
              <a:gdLst/>
              <a:ahLst/>
              <a:cxnLst/>
              <a:rect l="l" t="t" r="r" b="b"/>
              <a:pathLst>
                <a:path w="27304" h="41275">
                  <a:moveTo>
                    <a:pt x="13321" y="41189"/>
                  </a:moveTo>
                  <a:lnTo>
                    <a:pt x="7703" y="38786"/>
                  </a:lnTo>
                  <a:lnTo>
                    <a:pt x="3425" y="34773"/>
                  </a:lnTo>
                  <a:lnTo>
                    <a:pt x="855" y="29586"/>
                  </a:lnTo>
                  <a:lnTo>
                    <a:pt x="0" y="23224"/>
                  </a:lnTo>
                  <a:lnTo>
                    <a:pt x="860" y="15689"/>
                  </a:lnTo>
                  <a:lnTo>
                    <a:pt x="3717" y="4859"/>
                  </a:lnTo>
                  <a:lnTo>
                    <a:pt x="8559" y="0"/>
                  </a:lnTo>
                  <a:lnTo>
                    <a:pt x="15403" y="1146"/>
                  </a:lnTo>
                  <a:lnTo>
                    <a:pt x="22136" y="3978"/>
                  </a:lnTo>
                  <a:lnTo>
                    <a:pt x="26092" y="9059"/>
                  </a:lnTo>
                  <a:lnTo>
                    <a:pt x="27269" y="16385"/>
                  </a:lnTo>
                  <a:lnTo>
                    <a:pt x="25668" y="25954"/>
                  </a:lnTo>
                  <a:lnTo>
                    <a:pt x="22303" y="34773"/>
                  </a:lnTo>
                  <a:lnTo>
                    <a:pt x="18187" y="39851"/>
                  </a:lnTo>
                  <a:lnTo>
                    <a:pt x="13321" y="411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157549" y="7962980"/>
              <a:ext cx="495934" cy="306705"/>
            </a:xfrm>
            <a:custGeom>
              <a:avLst/>
              <a:gdLst/>
              <a:ahLst/>
              <a:cxnLst/>
              <a:rect l="l" t="t" r="r" b="b"/>
              <a:pathLst>
                <a:path w="495934" h="306704">
                  <a:moveTo>
                    <a:pt x="492746" y="0"/>
                  </a:moveTo>
                  <a:lnTo>
                    <a:pt x="483766" y="48759"/>
                  </a:lnTo>
                  <a:lnTo>
                    <a:pt x="463660" y="100944"/>
                  </a:lnTo>
                  <a:lnTo>
                    <a:pt x="440768" y="141934"/>
                  </a:lnTo>
                  <a:lnTo>
                    <a:pt x="413154" y="177317"/>
                  </a:lnTo>
                  <a:lnTo>
                    <a:pt x="380817" y="207089"/>
                  </a:lnTo>
                  <a:lnTo>
                    <a:pt x="343759" y="231249"/>
                  </a:lnTo>
                  <a:lnTo>
                    <a:pt x="301978" y="249795"/>
                  </a:lnTo>
                  <a:lnTo>
                    <a:pt x="253802" y="264234"/>
                  </a:lnTo>
                  <a:lnTo>
                    <a:pt x="207127" y="272651"/>
                  </a:lnTo>
                  <a:lnTo>
                    <a:pt x="161956" y="275045"/>
                  </a:lnTo>
                  <a:lnTo>
                    <a:pt x="118292" y="271418"/>
                  </a:lnTo>
                  <a:lnTo>
                    <a:pt x="76136" y="261771"/>
                  </a:lnTo>
                  <a:lnTo>
                    <a:pt x="32633" y="244630"/>
                  </a:lnTo>
                  <a:lnTo>
                    <a:pt x="0" y="223703"/>
                  </a:lnTo>
                  <a:lnTo>
                    <a:pt x="19603" y="239339"/>
                  </a:lnTo>
                  <a:lnTo>
                    <a:pt x="65798" y="267352"/>
                  </a:lnTo>
                  <a:lnTo>
                    <a:pt x="138342" y="296163"/>
                  </a:lnTo>
                  <a:lnTo>
                    <a:pt x="183133" y="305060"/>
                  </a:lnTo>
                  <a:lnTo>
                    <a:pt x="226761" y="306428"/>
                  </a:lnTo>
                  <a:lnTo>
                    <a:pt x="269228" y="300267"/>
                  </a:lnTo>
                  <a:lnTo>
                    <a:pt x="310532" y="286579"/>
                  </a:lnTo>
                  <a:lnTo>
                    <a:pt x="360665" y="261123"/>
                  </a:lnTo>
                  <a:lnTo>
                    <a:pt x="402926" y="230600"/>
                  </a:lnTo>
                  <a:lnTo>
                    <a:pt x="437316" y="195012"/>
                  </a:lnTo>
                  <a:lnTo>
                    <a:pt x="463834" y="154360"/>
                  </a:lnTo>
                  <a:lnTo>
                    <a:pt x="482480" y="108643"/>
                  </a:lnTo>
                  <a:lnTo>
                    <a:pt x="494453" y="51543"/>
                  </a:lnTo>
                  <a:lnTo>
                    <a:pt x="495309" y="25076"/>
                  </a:lnTo>
                  <a:lnTo>
                    <a:pt x="492746" y="0"/>
                  </a:lnTo>
                  <a:close/>
                </a:path>
              </a:pathLst>
            </a:custGeom>
            <a:solidFill>
              <a:srgbClr val="FFFFFF">
                <a:alpha val="337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0610" y="8191917"/>
              <a:ext cx="371972" cy="3719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41102" y="8260137"/>
              <a:ext cx="70425" cy="10290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758372" y="8354749"/>
              <a:ext cx="288925" cy="179070"/>
            </a:xfrm>
            <a:custGeom>
              <a:avLst/>
              <a:gdLst/>
              <a:ahLst/>
              <a:cxnLst/>
              <a:rect l="l" t="t" r="r" b="b"/>
              <a:pathLst>
                <a:path w="288925" h="179070">
                  <a:moveTo>
                    <a:pt x="286822" y="0"/>
                  </a:moveTo>
                  <a:lnTo>
                    <a:pt x="276552" y="43321"/>
                  </a:lnTo>
                  <a:lnTo>
                    <a:pt x="252805" y="88073"/>
                  </a:lnTo>
                  <a:lnTo>
                    <a:pt x="205749" y="131398"/>
                  </a:lnTo>
                  <a:lnTo>
                    <a:pt x="140861" y="155361"/>
                  </a:lnTo>
                  <a:lnTo>
                    <a:pt x="107310" y="159842"/>
                  </a:lnTo>
                  <a:lnTo>
                    <a:pt x="75128" y="158846"/>
                  </a:lnTo>
                  <a:lnTo>
                    <a:pt x="30865" y="147661"/>
                  </a:lnTo>
                  <a:lnTo>
                    <a:pt x="0" y="130215"/>
                  </a:lnTo>
                  <a:lnTo>
                    <a:pt x="11411" y="139317"/>
                  </a:lnTo>
                  <a:lnTo>
                    <a:pt x="53779" y="162831"/>
                  </a:lnTo>
                  <a:lnTo>
                    <a:pt x="119382" y="178518"/>
                  </a:lnTo>
                  <a:lnTo>
                    <a:pt x="150598" y="176090"/>
                  </a:lnTo>
                  <a:lnTo>
                    <a:pt x="216519" y="147832"/>
                  </a:lnTo>
                  <a:lnTo>
                    <a:pt x="266563" y="96043"/>
                  </a:lnTo>
                  <a:lnTo>
                    <a:pt x="285326" y="46217"/>
                  </a:lnTo>
                  <a:lnTo>
                    <a:pt x="288314" y="14596"/>
                  </a:lnTo>
                  <a:lnTo>
                    <a:pt x="286822" y="0"/>
                  </a:lnTo>
                  <a:close/>
                </a:path>
              </a:pathLst>
            </a:custGeom>
            <a:solidFill>
              <a:srgbClr val="FFFFFF">
                <a:alpha val="3372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1234249" y="1813406"/>
            <a:ext cx="385445" cy="123825"/>
          </a:xfrm>
          <a:custGeom>
            <a:avLst/>
            <a:gdLst/>
            <a:ahLst/>
            <a:cxnLst/>
            <a:rect l="l" t="t" r="r" b="b"/>
            <a:pathLst>
              <a:path w="385444" h="123825">
                <a:moveTo>
                  <a:pt x="384910" y="123825"/>
                </a:moveTo>
                <a:lnTo>
                  <a:pt x="0" y="123825"/>
                </a:lnTo>
                <a:lnTo>
                  <a:pt x="0" y="0"/>
                </a:lnTo>
                <a:lnTo>
                  <a:pt x="384910" y="0"/>
                </a:lnTo>
                <a:lnTo>
                  <a:pt x="384910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248328" y="1813406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766424" y="1813406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285161" y="1813406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03899" y="1813406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22636" y="1813406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1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1" y="0"/>
                </a:lnTo>
                <a:lnTo>
                  <a:pt x="740951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841374" y="1813406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1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1" y="0"/>
                </a:lnTo>
                <a:lnTo>
                  <a:pt x="740951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60111" y="1813406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4" h="123825">
                <a:moveTo>
                  <a:pt x="740951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1" y="0"/>
                </a:lnTo>
                <a:lnTo>
                  <a:pt x="740951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12729590" y="1"/>
            <a:ext cx="5558790" cy="5262245"/>
            <a:chOff x="12729590" y="1"/>
            <a:chExt cx="5558790" cy="5262245"/>
          </a:xfrm>
        </p:grpSpPr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2587" y="1"/>
              <a:ext cx="4835412" cy="526192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729579" y="1813406"/>
              <a:ext cx="1866900" cy="123825"/>
            </a:xfrm>
            <a:custGeom>
              <a:avLst/>
              <a:gdLst/>
              <a:ahLst/>
              <a:cxnLst/>
              <a:rect l="l" t="t" r="r" b="b"/>
              <a:pathLst>
                <a:path w="1866900" h="123825">
                  <a:moveTo>
                    <a:pt x="740956" y="0"/>
                  </a:moveTo>
                  <a:lnTo>
                    <a:pt x="0" y="0"/>
                  </a:lnTo>
                  <a:lnTo>
                    <a:pt x="0" y="123825"/>
                  </a:lnTo>
                  <a:lnTo>
                    <a:pt x="740956" y="123825"/>
                  </a:lnTo>
                  <a:lnTo>
                    <a:pt x="740956" y="0"/>
                  </a:lnTo>
                  <a:close/>
                </a:path>
                <a:path w="1866900" h="123825">
                  <a:moveTo>
                    <a:pt x="1866823" y="0"/>
                  </a:moveTo>
                  <a:lnTo>
                    <a:pt x="1481912" y="0"/>
                  </a:lnTo>
                  <a:lnTo>
                    <a:pt x="1481912" y="123825"/>
                  </a:lnTo>
                  <a:lnTo>
                    <a:pt x="1866823" y="123825"/>
                  </a:lnTo>
                  <a:lnTo>
                    <a:pt x="1866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4918854" y="5310877"/>
            <a:ext cx="435864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40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95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63920" y="2781223"/>
            <a:ext cx="2755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35196" y="4061064"/>
            <a:ext cx="3333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4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18854" y="6592947"/>
            <a:ext cx="7150734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135">
                <a:solidFill>
                  <a:srgbClr val="FFFFFF"/>
                </a:solidFill>
                <a:latin typeface="Verdana"/>
                <a:cs typeface="Verdana"/>
              </a:rPr>
              <a:t>Acción</a:t>
            </a:r>
            <a:r>
              <a:rPr dirty="0" sz="42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35">
                <a:solidFill>
                  <a:srgbClr val="FFFFFF"/>
                </a:solidFill>
                <a:latin typeface="Verdana"/>
                <a:cs typeface="Verdana"/>
              </a:rPr>
              <a:t>centrada</a:t>
            </a:r>
            <a:r>
              <a:rPr dirty="0" sz="42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45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42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60">
                <a:solidFill>
                  <a:srgbClr val="FFFFFF"/>
                </a:solidFill>
                <a:latin typeface="Verdana"/>
                <a:cs typeface="Verdana"/>
              </a:rPr>
              <a:t>cliente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35196" y="6620746"/>
            <a:ext cx="3333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56330" y="5340905"/>
            <a:ext cx="2908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8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18854" y="7875016"/>
            <a:ext cx="673925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2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52014" y="7900585"/>
            <a:ext cx="2997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1517279" y="396567"/>
            <a:ext cx="8870315" cy="1236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50" spc="-110"/>
              <a:t>Principios</a:t>
            </a:r>
            <a:r>
              <a:rPr dirty="0" sz="7950" spc="-5"/>
              <a:t> </a:t>
            </a:r>
            <a:r>
              <a:rPr dirty="0" sz="7950" spc="-30"/>
              <a:t>Devops</a:t>
            </a:r>
            <a:endParaRPr sz="7950"/>
          </a:p>
        </p:txBody>
      </p:sp>
      <p:sp>
        <p:nvSpPr>
          <p:cNvPr id="53" name="object 53"/>
          <p:cNvSpPr txBox="1"/>
          <p:nvPr/>
        </p:nvSpPr>
        <p:spPr>
          <a:xfrm>
            <a:off x="744362" y="725489"/>
            <a:ext cx="226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10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4485"/>
            <a:ext cx="4155297" cy="10096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0"/>
              <a:ext cx="9143999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42264" y="4708219"/>
              <a:ext cx="6445735" cy="557878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9128" y="1769454"/>
            <a:ext cx="5393055" cy="2463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0" spc="-1090"/>
              <a:t>I</a:t>
            </a:r>
            <a:r>
              <a:rPr dirty="0" sz="8000" spc="535"/>
              <a:t>n</a:t>
            </a:r>
            <a:r>
              <a:rPr dirty="0" sz="8000" spc="745"/>
              <a:t>g</a:t>
            </a:r>
            <a:r>
              <a:rPr dirty="0" sz="8000" spc="425"/>
              <a:t>e</a:t>
            </a:r>
            <a:r>
              <a:rPr dirty="0" sz="8000" spc="535"/>
              <a:t>n</a:t>
            </a:r>
            <a:r>
              <a:rPr dirty="0" sz="8000" spc="145"/>
              <a:t>i</a:t>
            </a:r>
            <a:r>
              <a:rPr dirty="0" sz="8000" spc="370"/>
              <a:t>er</a:t>
            </a:r>
            <a:r>
              <a:rPr dirty="0" sz="8000" spc="459"/>
              <a:t>o  </a:t>
            </a:r>
            <a:r>
              <a:rPr dirty="0" sz="8000" spc="560"/>
              <a:t>DevOps</a:t>
            </a:r>
            <a:endParaRPr sz="8000"/>
          </a:p>
        </p:txBody>
      </p:sp>
      <p:sp>
        <p:nvSpPr>
          <p:cNvPr id="7" name="object 7"/>
          <p:cNvSpPr/>
          <p:nvPr/>
        </p:nvSpPr>
        <p:spPr>
          <a:xfrm>
            <a:off x="282171" y="2079635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5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3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3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5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4578" y="2162426"/>
            <a:ext cx="3073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5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9113" y="4854434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6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6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642" y="6364992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6006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6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5"/>
                </a:lnTo>
                <a:lnTo>
                  <a:pt x="25982" y="246488"/>
                </a:lnTo>
                <a:lnTo>
                  <a:pt x="45225" y="204538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10" y="290955"/>
                </a:lnTo>
                <a:lnTo>
                  <a:pt x="768991" y="337580"/>
                </a:lnTo>
                <a:lnTo>
                  <a:pt x="771998" y="385998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6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878927" y="4827982"/>
            <a:ext cx="2305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434">
                <a:solidFill>
                  <a:srgbClr val="FFFFFF"/>
                </a:solidFill>
                <a:latin typeface="Verdana"/>
                <a:cs typeface="Verdana"/>
              </a:rPr>
              <a:t>¿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434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8552" y="6385921"/>
            <a:ext cx="81241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2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23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2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2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7295" y="4937221"/>
            <a:ext cx="2755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8571" y="6447780"/>
            <a:ext cx="3333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4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3642" y="7919939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6004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5"/>
                </a:lnTo>
                <a:lnTo>
                  <a:pt x="25982" y="246488"/>
                </a:lnTo>
                <a:lnTo>
                  <a:pt x="45225" y="204538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10" y="290955"/>
                </a:lnTo>
                <a:lnTo>
                  <a:pt x="768991" y="337580"/>
                </a:lnTo>
                <a:lnTo>
                  <a:pt x="771998" y="385998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4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08552" y="7874857"/>
            <a:ext cx="318770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60">
                <a:solidFill>
                  <a:srgbClr val="FFFFFF"/>
                </a:solidFill>
                <a:latin typeface="Verdana"/>
                <a:cs typeface="Verdana"/>
              </a:rPr>
              <a:t>Habilidades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6793" y="7966320"/>
            <a:ext cx="30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0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5737" y="2698438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9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9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15737" y="3978276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4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4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15737" y="6537956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6001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1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1623" y="656627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11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3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3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11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4574538"/>
            <a:ext cx="4627245" cy="5712460"/>
            <a:chOff x="0" y="4574538"/>
            <a:chExt cx="4627245" cy="5712460"/>
          </a:xfrm>
        </p:grpSpPr>
        <p:sp>
          <p:nvSpPr>
            <p:cNvPr id="7" name="object 7"/>
            <p:cNvSpPr/>
            <p:nvPr/>
          </p:nvSpPr>
          <p:spPr>
            <a:xfrm>
              <a:off x="3515737" y="7817801"/>
              <a:ext cx="772160" cy="772160"/>
            </a:xfrm>
            <a:custGeom>
              <a:avLst/>
              <a:gdLst/>
              <a:ahLst/>
              <a:cxnLst/>
              <a:rect l="l" t="t" r="r" b="b"/>
              <a:pathLst>
                <a:path w="772160" h="772159">
                  <a:moveTo>
                    <a:pt x="386005" y="771998"/>
                  </a:moveTo>
                  <a:lnTo>
                    <a:pt x="337580" y="768991"/>
                  </a:lnTo>
                  <a:lnTo>
                    <a:pt x="290955" y="760210"/>
                  </a:lnTo>
                  <a:lnTo>
                    <a:pt x="246488" y="746016"/>
                  </a:lnTo>
                  <a:lnTo>
                    <a:pt x="204538" y="726773"/>
                  </a:lnTo>
                  <a:lnTo>
                    <a:pt x="165469" y="702840"/>
                  </a:lnTo>
                  <a:lnTo>
                    <a:pt x="129641" y="674581"/>
                  </a:lnTo>
                  <a:lnTo>
                    <a:pt x="97417" y="642357"/>
                  </a:lnTo>
                  <a:lnTo>
                    <a:pt x="69157" y="606529"/>
                  </a:lnTo>
                  <a:lnTo>
                    <a:pt x="45225" y="567459"/>
                  </a:lnTo>
                  <a:lnTo>
                    <a:pt x="25981" y="525510"/>
                  </a:lnTo>
                  <a:lnTo>
                    <a:pt x="11788" y="481042"/>
                  </a:lnTo>
                  <a:lnTo>
                    <a:pt x="3007" y="434418"/>
                  </a:lnTo>
                  <a:lnTo>
                    <a:pt x="0" y="386003"/>
                  </a:lnTo>
                  <a:lnTo>
                    <a:pt x="3007" y="337580"/>
                  </a:lnTo>
                  <a:lnTo>
                    <a:pt x="11788" y="290955"/>
                  </a:lnTo>
                  <a:lnTo>
                    <a:pt x="25981" y="246488"/>
                  </a:lnTo>
                  <a:lnTo>
                    <a:pt x="45225" y="204538"/>
                  </a:lnTo>
                  <a:lnTo>
                    <a:pt x="69157" y="165469"/>
                  </a:lnTo>
                  <a:lnTo>
                    <a:pt x="97417" y="129641"/>
                  </a:lnTo>
                  <a:lnTo>
                    <a:pt x="129641" y="97417"/>
                  </a:lnTo>
                  <a:lnTo>
                    <a:pt x="165469" y="69158"/>
                  </a:lnTo>
                  <a:lnTo>
                    <a:pt x="204538" y="45225"/>
                  </a:lnTo>
                  <a:lnTo>
                    <a:pt x="246488" y="25982"/>
                  </a:lnTo>
                  <a:lnTo>
                    <a:pt x="290955" y="11788"/>
                  </a:lnTo>
                  <a:lnTo>
                    <a:pt x="337580" y="3007"/>
                  </a:lnTo>
                  <a:lnTo>
                    <a:pt x="385999" y="0"/>
                  </a:lnTo>
                  <a:lnTo>
                    <a:pt x="434418" y="3007"/>
                  </a:lnTo>
                  <a:lnTo>
                    <a:pt x="481042" y="11788"/>
                  </a:lnTo>
                  <a:lnTo>
                    <a:pt x="525510" y="25982"/>
                  </a:lnTo>
                  <a:lnTo>
                    <a:pt x="567459" y="45225"/>
                  </a:lnTo>
                  <a:lnTo>
                    <a:pt x="606529" y="69158"/>
                  </a:lnTo>
                  <a:lnTo>
                    <a:pt x="642356" y="97417"/>
                  </a:lnTo>
                  <a:lnTo>
                    <a:pt x="674581" y="129641"/>
                  </a:lnTo>
                  <a:lnTo>
                    <a:pt x="702840" y="165469"/>
                  </a:lnTo>
                  <a:lnTo>
                    <a:pt x="726772" y="204538"/>
                  </a:lnTo>
                  <a:lnTo>
                    <a:pt x="746016" y="246488"/>
                  </a:lnTo>
                  <a:lnTo>
                    <a:pt x="760209" y="290955"/>
                  </a:lnTo>
                  <a:lnTo>
                    <a:pt x="768991" y="337580"/>
                  </a:lnTo>
                  <a:lnTo>
                    <a:pt x="771998" y="385994"/>
                  </a:lnTo>
                  <a:lnTo>
                    <a:pt x="768991" y="434418"/>
                  </a:lnTo>
                  <a:lnTo>
                    <a:pt x="760209" y="481042"/>
                  </a:lnTo>
                  <a:lnTo>
                    <a:pt x="746016" y="525510"/>
                  </a:lnTo>
                  <a:lnTo>
                    <a:pt x="726772" y="567459"/>
                  </a:lnTo>
                  <a:lnTo>
                    <a:pt x="702840" y="606529"/>
                  </a:lnTo>
                  <a:lnTo>
                    <a:pt x="674581" y="642357"/>
                  </a:lnTo>
                  <a:lnTo>
                    <a:pt x="642356" y="674581"/>
                  </a:lnTo>
                  <a:lnTo>
                    <a:pt x="606529" y="702840"/>
                  </a:lnTo>
                  <a:lnTo>
                    <a:pt x="567459" y="726773"/>
                  </a:lnTo>
                  <a:lnTo>
                    <a:pt x="525510" y="746016"/>
                  </a:lnTo>
                  <a:lnTo>
                    <a:pt x="481042" y="760210"/>
                  </a:lnTo>
                  <a:lnTo>
                    <a:pt x="434418" y="768991"/>
                  </a:lnTo>
                  <a:lnTo>
                    <a:pt x="386005" y="771998"/>
                  </a:lnTo>
                  <a:close/>
                </a:path>
              </a:pathLst>
            </a:custGeom>
            <a:solidFill>
              <a:srgbClr val="FEBF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4538"/>
              <a:ext cx="4627066" cy="57124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918854" y="2746743"/>
            <a:ext cx="79267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185">
                <a:solidFill>
                  <a:srgbClr val="FFFFFF"/>
                </a:solidFill>
                <a:latin typeface="Verdana"/>
                <a:cs typeface="Verdana"/>
              </a:rPr>
              <a:t>om</a:t>
            </a: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ón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ol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23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ón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8854" y="4028813"/>
            <a:ext cx="739457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70">
                <a:solidFill>
                  <a:srgbClr val="FFFFFF"/>
                </a:solidFill>
                <a:latin typeface="Verdana"/>
                <a:cs typeface="Verdana"/>
              </a:rPr>
              <a:t>Administración</a:t>
            </a:r>
            <a:r>
              <a:rPr dirty="0" sz="42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0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42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45">
                <a:solidFill>
                  <a:srgbClr val="FFFFFF"/>
                </a:solidFill>
                <a:latin typeface="Verdana"/>
                <a:cs typeface="Verdana"/>
              </a:rPr>
              <a:t>sistemas</a:t>
            </a:r>
            <a:endParaRPr sz="42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5563" y="9035977"/>
            <a:ext cx="4524374" cy="10096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234249" y="1813408"/>
            <a:ext cx="385445" cy="123825"/>
          </a:xfrm>
          <a:custGeom>
            <a:avLst/>
            <a:gdLst/>
            <a:ahLst/>
            <a:cxnLst/>
            <a:rect l="l" t="t" r="r" b="b"/>
            <a:pathLst>
              <a:path w="385444" h="123825">
                <a:moveTo>
                  <a:pt x="384910" y="123825"/>
                </a:moveTo>
                <a:lnTo>
                  <a:pt x="0" y="123825"/>
                </a:lnTo>
                <a:lnTo>
                  <a:pt x="0" y="0"/>
                </a:lnTo>
                <a:lnTo>
                  <a:pt x="384910" y="0"/>
                </a:lnTo>
                <a:lnTo>
                  <a:pt x="384910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248328" y="1813408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66424" y="1813408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85161" y="1813408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03899" y="1813408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22636" y="1813408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1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1" y="0"/>
                </a:lnTo>
                <a:lnTo>
                  <a:pt x="740951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41374" y="1813408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1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1" y="0"/>
                </a:lnTo>
                <a:lnTo>
                  <a:pt x="740951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60111" y="1813408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4" h="123825">
                <a:moveTo>
                  <a:pt x="740951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1" y="0"/>
                </a:lnTo>
                <a:lnTo>
                  <a:pt x="740951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12729590" y="3"/>
            <a:ext cx="5558790" cy="5262245"/>
            <a:chOff x="12729590" y="3"/>
            <a:chExt cx="5558790" cy="526224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52587" y="3"/>
              <a:ext cx="4835412" cy="526191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729579" y="1813419"/>
              <a:ext cx="1866900" cy="123825"/>
            </a:xfrm>
            <a:custGeom>
              <a:avLst/>
              <a:gdLst/>
              <a:ahLst/>
              <a:cxnLst/>
              <a:rect l="l" t="t" r="r" b="b"/>
              <a:pathLst>
                <a:path w="1866900" h="123825">
                  <a:moveTo>
                    <a:pt x="740956" y="0"/>
                  </a:moveTo>
                  <a:lnTo>
                    <a:pt x="0" y="0"/>
                  </a:lnTo>
                  <a:lnTo>
                    <a:pt x="0" y="123825"/>
                  </a:lnTo>
                  <a:lnTo>
                    <a:pt x="740956" y="123825"/>
                  </a:lnTo>
                  <a:lnTo>
                    <a:pt x="740956" y="0"/>
                  </a:lnTo>
                  <a:close/>
                </a:path>
                <a:path w="1866900" h="123825">
                  <a:moveTo>
                    <a:pt x="1866823" y="0"/>
                  </a:moveTo>
                  <a:lnTo>
                    <a:pt x="1481912" y="0"/>
                  </a:lnTo>
                  <a:lnTo>
                    <a:pt x="1481912" y="123825"/>
                  </a:lnTo>
                  <a:lnTo>
                    <a:pt x="1866823" y="123825"/>
                  </a:lnTo>
                  <a:lnTo>
                    <a:pt x="1866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918854" y="5310878"/>
            <a:ext cx="1007364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25">
                <a:solidFill>
                  <a:srgbClr val="FFFFFF"/>
                </a:solidFill>
                <a:latin typeface="Verdana"/>
                <a:cs typeface="Verdana"/>
              </a:rPr>
              <a:t>Experiencia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5">
                <a:solidFill>
                  <a:srgbClr val="FFFFFF"/>
                </a:solidFill>
                <a:latin typeface="Verdana"/>
                <a:cs typeface="Verdana"/>
              </a:rPr>
              <a:t>herramientas</a:t>
            </a:r>
            <a:r>
              <a:rPr dirty="0" sz="42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Devops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8476" y="2781226"/>
            <a:ext cx="226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10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5642" y="4061061"/>
            <a:ext cx="332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20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8854" y="6592949"/>
            <a:ext cx="100406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FFFFFF"/>
                </a:solidFill>
                <a:latin typeface="Verdana"/>
                <a:cs typeface="Verdana"/>
              </a:rPr>
              <a:t>Gestión</a:t>
            </a:r>
            <a:r>
              <a:rPr dirty="0" sz="42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0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42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60">
                <a:solidFill>
                  <a:srgbClr val="FFFFFF"/>
                </a:solidFill>
                <a:latin typeface="Verdana"/>
                <a:cs typeface="Verdana"/>
              </a:rPr>
              <a:t>configuración</a:t>
            </a:r>
            <a:r>
              <a:rPr dirty="0" sz="42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0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42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5">
                <a:solidFill>
                  <a:srgbClr val="FFFFFF"/>
                </a:solidFill>
                <a:latin typeface="Verdana"/>
                <a:cs typeface="Verdana"/>
              </a:rPr>
              <a:t>Software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44423" y="6620747"/>
            <a:ext cx="3149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2216" y="739414"/>
            <a:ext cx="2908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8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18854" y="7875017"/>
            <a:ext cx="8636000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60">
                <a:solidFill>
                  <a:srgbClr val="FFFFFF"/>
                </a:solidFill>
                <a:latin typeface="Verdana"/>
                <a:cs typeface="Verdana"/>
              </a:rPr>
              <a:t>dor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4200" spc="245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ón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2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4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359"/>
              </a:spcBef>
            </a:pPr>
            <a:r>
              <a:rPr dirty="0" sz="4200" spc="35">
                <a:solidFill>
                  <a:srgbClr val="FFFFFF"/>
                </a:solidFill>
                <a:latin typeface="Verdana"/>
                <a:cs typeface="Verdana"/>
              </a:rPr>
              <a:t>contenedores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46060" y="7900586"/>
            <a:ext cx="3111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5" b="1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517279" y="396571"/>
            <a:ext cx="6588125" cy="1236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50" spc="455"/>
              <a:t>Habilidades</a:t>
            </a:r>
            <a:endParaRPr sz="7950"/>
          </a:p>
        </p:txBody>
      </p:sp>
      <p:sp>
        <p:nvSpPr>
          <p:cNvPr id="32" name="object 32"/>
          <p:cNvSpPr/>
          <p:nvPr/>
        </p:nvSpPr>
        <p:spPr>
          <a:xfrm>
            <a:off x="3515737" y="5224046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9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9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734303" y="5338795"/>
            <a:ext cx="3352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40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5737" y="3182416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5999" y="771998"/>
                </a:moveTo>
                <a:lnTo>
                  <a:pt x="337580" y="768991"/>
                </a:lnTo>
                <a:lnTo>
                  <a:pt x="290955" y="760209"/>
                </a:lnTo>
                <a:lnTo>
                  <a:pt x="246488" y="746016"/>
                </a:lnTo>
                <a:lnTo>
                  <a:pt x="204538" y="726772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6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8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7"/>
                </a:lnTo>
                <a:lnTo>
                  <a:pt x="204538" y="45225"/>
                </a:lnTo>
                <a:lnTo>
                  <a:pt x="246488" y="25981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5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1"/>
                </a:lnTo>
                <a:lnTo>
                  <a:pt x="567459" y="45225"/>
                </a:lnTo>
                <a:lnTo>
                  <a:pt x="606529" y="69157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2"/>
                </a:lnTo>
                <a:lnTo>
                  <a:pt x="525510" y="746016"/>
                </a:lnTo>
                <a:lnTo>
                  <a:pt x="481042" y="760209"/>
                </a:lnTo>
                <a:lnTo>
                  <a:pt x="434418" y="768991"/>
                </a:lnTo>
                <a:lnTo>
                  <a:pt x="385999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15737" y="4462256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1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2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6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2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1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15737" y="7021938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6005" y="771998"/>
                </a:moveTo>
                <a:lnTo>
                  <a:pt x="337580" y="768991"/>
                </a:lnTo>
                <a:lnTo>
                  <a:pt x="290955" y="760210"/>
                </a:lnTo>
                <a:lnTo>
                  <a:pt x="246488" y="746016"/>
                </a:lnTo>
                <a:lnTo>
                  <a:pt x="204538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3"/>
                </a:lnTo>
                <a:lnTo>
                  <a:pt x="3007" y="337580"/>
                </a:lnTo>
                <a:lnTo>
                  <a:pt x="11788" y="290955"/>
                </a:lnTo>
                <a:lnTo>
                  <a:pt x="25981" y="246488"/>
                </a:lnTo>
                <a:lnTo>
                  <a:pt x="45225" y="204538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8"/>
                </a:lnTo>
                <a:lnTo>
                  <a:pt x="746016" y="246488"/>
                </a:lnTo>
                <a:lnTo>
                  <a:pt x="760209" y="290955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5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1623" y="656625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8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3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3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8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51705"/>
            <a:ext cx="4627066" cy="5714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18854" y="3230722"/>
            <a:ext cx="15201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-5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-52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dirty="0" sz="4200" spc="-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1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8854" y="4512790"/>
            <a:ext cx="109112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45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dirty="0" sz="4200" spc="165">
                <a:solidFill>
                  <a:srgbClr val="FFFFFF"/>
                </a:solidFill>
                <a:latin typeface="Verdana"/>
                <a:cs typeface="Verdana"/>
              </a:rPr>
              <a:t>qu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2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2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2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7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endParaRPr sz="42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5563" y="9035973"/>
            <a:ext cx="4524374" cy="10096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234249" y="1813405"/>
            <a:ext cx="385445" cy="123825"/>
          </a:xfrm>
          <a:custGeom>
            <a:avLst/>
            <a:gdLst/>
            <a:ahLst/>
            <a:cxnLst/>
            <a:rect l="l" t="t" r="r" b="b"/>
            <a:pathLst>
              <a:path w="385444" h="123825">
                <a:moveTo>
                  <a:pt x="384910" y="123825"/>
                </a:moveTo>
                <a:lnTo>
                  <a:pt x="0" y="123825"/>
                </a:lnTo>
                <a:lnTo>
                  <a:pt x="0" y="0"/>
                </a:lnTo>
                <a:lnTo>
                  <a:pt x="384910" y="0"/>
                </a:lnTo>
                <a:lnTo>
                  <a:pt x="384910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248328" y="1813405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66424" y="1813405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85161" y="1813405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3899" y="1813405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2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2" y="0"/>
                </a:lnTo>
                <a:lnTo>
                  <a:pt x="74095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22636" y="1813405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1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1" y="0"/>
                </a:lnTo>
                <a:lnTo>
                  <a:pt x="740951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41374" y="1813405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5" h="123825">
                <a:moveTo>
                  <a:pt x="740951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1" y="0"/>
                </a:lnTo>
                <a:lnTo>
                  <a:pt x="740951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60111" y="1813405"/>
            <a:ext cx="741045" cy="123825"/>
          </a:xfrm>
          <a:custGeom>
            <a:avLst/>
            <a:gdLst/>
            <a:ahLst/>
            <a:cxnLst/>
            <a:rect l="l" t="t" r="r" b="b"/>
            <a:pathLst>
              <a:path w="741044" h="123825">
                <a:moveTo>
                  <a:pt x="740951" y="123825"/>
                </a:moveTo>
                <a:lnTo>
                  <a:pt x="0" y="123825"/>
                </a:lnTo>
                <a:lnTo>
                  <a:pt x="0" y="0"/>
                </a:lnTo>
                <a:lnTo>
                  <a:pt x="740951" y="0"/>
                </a:lnTo>
                <a:lnTo>
                  <a:pt x="740951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12729590" y="0"/>
            <a:ext cx="5558790" cy="5262245"/>
            <a:chOff x="12729590" y="0"/>
            <a:chExt cx="5558790" cy="526224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52587" y="0"/>
              <a:ext cx="4835412" cy="526192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729579" y="1813406"/>
              <a:ext cx="1866900" cy="123825"/>
            </a:xfrm>
            <a:custGeom>
              <a:avLst/>
              <a:gdLst/>
              <a:ahLst/>
              <a:cxnLst/>
              <a:rect l="l" t="t" r="r" b="b"/>
              <a:pathLst>
                <a:path w="1866900" h="123825">
                  <a:moveTo>
                    <a:pt x="740956" y="0"/>
                  </a:moveTo>
                  <a:lnTo>
                    <a:pt x="0" y="0"/>
                  </a:lnTo>
                  <a:lnTo>
                    <a:pt x="0" y="123825"/>
                  </a:lnTo>
                  <a:lnTo>
                    <a:pt x="740956" y="123825"/>
                  </a:lnTo>
                  <a:lnTo>
                    <a:pt x="740956" y="0"/>
                  </a:lnTo>
                  <a:close/>
                </a:path>
                <a:path w="1866900" h="123825">
                  <a:moveTo>
                    <a:pt x="1866823" y="0"/>
                  </a:moveTo>
                  <a:lnTo>
                    <a:pt x="1481912" y="0"/>
                  </a:lnTo>
                  <a:lnTo>
                    <a:pt x="1481912" y="123825"/>
                  </a:lnTo>
                  <a:lnTo>
                    <a:pt x="1866823" y="123825"/>
                  </a:lnTo>
                  <a:lnTo>
                    <a:pt x="18668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743679" y="3265203"/>
            <a:ext cx="3162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7400" y="4545043"/>
            <a:ext cx="3086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5" b="1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45316" y="7104724"/>
            <a:ext cx="3130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1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2216" y="739412"/>
            <a:ext cx="2908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8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517279" y="396565"/>
            <a:ext cx="6588125" cy="1236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50" spc="455"/>
              <a:t>Habilidades</a:t>
            </a:r>
            <a:endParaRPr sz="7950"/>
          </a:p>
        </p:txBody>
      </p:sp>
      <p:sp>
        <p:nvSpPr>
          <p:cNvPr id="26" name="object 26"/>
          <p:cNvSpPr/>
          <p:nvPr/>
        </p:nvSpPr>
        <p:spPr>
          <a:xfrm>
            <a:off x="3515737" y="5708025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1" y="771998"/>
                </a:moveTo>
                <a:lnTo>
                  <a:pt x="337580" y="768991"/>
                </a:lnTo>
                <a:lnTo>
                  <a:pt x="290955" y="760209"/>
                </a:lnTo>
                <a:lnTo>
                  <a:pt x="246488" y="746016"/>
                </a:lnTo>
                <a:lnTo>
                  <a:pt x="204538" y="726772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6"/>
                </a:lnTo>
                <a:lnTo>
                  <a:pt x="69157" y="606529"/>
                </a:lnTo>
                <a:lnTo>
                  <a:pt x="45225" y="567459"/>
                </a:lnTo>
                <a:lnTo>
                  <a:pt x="25981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6004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1" y="246488"/>
                </a:lnTo>
                <a:lnTo>
                  <a:pt x="45225" y="204539"/>
                </a:lnTo>
                <a:lnTo>
                  <a:pt x="69157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8" y="45225"/>
                </a:lnTo>
                <a:lnTo>
                  <a:pt x="246488" y="25982"/>
                </a:lnTo>
                <a:lnTo>
                  <a:pt x="290955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09" y="290956"/>
                </a:lnTo>
                <a:lnTo>
                  <a:pt x="768991" y="337580"/>
                </a:lnTo>
                <a:lnTo>
                  <a:pt x="771998" y="385994"/>
                </a:lnTo>
                <a:lnTo>
                  <a:pt x="768991" y="434418"/>
                </a:lnTo>
                <a:lnTo>
                  <a:pt x="760209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2"/>
                </a:lnTo>
                <a:lnTo>
                  <a:pt x="525510" y="746016"/>
                </a:lnTo>
                <a:lnTo>
                  <a:pt x="481042" y="760209"/>
                </a:lnTo>
                <a:lnTo>
                  <a:pt x="434418" y="768991"/>
                </a:lnTo>
                <a:lnTo>
                  <a:pt x="386001" y="771998"/>
                </a:lnTo>
                <a:close/>
              </a:path>
            </a:pathLst>
          </a:custGeom>
          <a:solidFill>
            <a:srgbClr val="FEBF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730136" y="5822773"/>
            <a:ext cx="3435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04" b="1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18854" y="5728899"/>
            <a:ext cx="955865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2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ii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2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24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1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160">
                <a:solidFill>
                  <a:srgbClr val="FFFFFF"/>
                </a:solidFill>
                <a:latin typeface="Verdana"/>
                <a:cs typeface="Verdana"/>
              </a:rPr>
              <a:t>od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2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42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4200" spc="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200" spc="7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34808" y="6940479"/>
            <a:ext cx="95427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60">
                <a:solidFill>
                  <a:srgbClr val="FFFFFF"/>
                </a:solidFill>
                <a:latin typeface="Verdana"/>
                <a:cs typeface="Verdana"/>
              </a:rPr>
              <a:t>Habilidades</a:t>
            </a:r>
            <a:r>
              <a:rPr dirty="0" sz="42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0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4200" spc="-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5">
                <a:solidFill>
                  <a:srgbClr val="FFFFFF"/>
                </a:solidFill>
                <a:latin typeface="Verdana"/>
                <a:cs typeface="Verdana"/>
              </a:rPr>
              <a:t>gestión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10">
                <a:solidFill>
                  <a:srgbClr val="FFFFFF"/>
                </a:solidFill>
                <a:latin typeface="Verdana"/>
                <a:cs typeface="Verdana"/>
              </a:rPr>
              <a:t>colaborativa</a:t>
            </a:r>
            <a:endParaRPr sz="4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07881" y="5855268"/>
            <a:ext cx="3980117" cy="44317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" y="4167"/>
            <a:ext cx="4362449" cy="5962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600323"/>
            <a:ext cx="4107227" cy="10096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78510" y="1050979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14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7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6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6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14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1174" y="2345037"/>
            <a:ext cx="670560" cy="670560"/>
          </a:xfrm>
          <a:custGeom>
            <a:avLst/>
            <a:gdLst/>
            <a:ahLst/>
            <a:cxnLst/>
            <a:rect l="l" t="t" r="r" b="b"/>
            <a:pathLst>
              <a:path w="670560" h="670560">
                <a:moveTo>
                  <a:pt x="335216" y="670433"/>
                </a:moveTo>
                <a:lnTo>
                  <a:pt x="285680" y="666798"/>
                </a:lnTo>
                <a:lnTo>
                  <a:pt x="238401" y="656240"/>
                </a:lnTo>
                <a:lnTo>
                  <a:pt x="193897" y="639277"/>
                </a:lnTo>
                <a:lnTo>
                  <a:pt x="152687" y="616427"/>
                </a:lnTo>
                <a:lnTo>
                  <a:pt x="115289" y="588210"/>
                </a:lnTo>
                <a:lnTo>
                  <a:pt x="82222" y="555143"/>
                </a:lnTo>
                <a:lnTo>
                  <a:pt x="54005" y="517745"/>
                </a:lnTo>
                <a:lnTo>
                  <a:pt x="31155" y="476535"/>
                </a:lnTo>
                <a:lnTo>
                  <a:pt x="14192" y="432031"/>
                </a:lnTo>
                <a:lnTo>
                  <a:pt x="3634" y="384752"/>
                </a:lnTo>
                <a:lnTo>
                  <a:pt x="0" y="335217"/>
                </a:lnTo>
                <a:lnTo>
                  <a:pt x="3634" y="285680"/>
                </a:lnTo>
                <a:lnTo>
                  <a:pt x="14192" y="238401"/>
                </a:lnTo>
                <a:lnTo>
                  <a:pt x="31155" y="193897"/>
                </a:lnTo>
                <a:lnTo>
                  <a:pt x="54005" y="152687"/>
                </a:lnTo>
                <a:lnTo>
                  <a:pt x="82222" y="115289"/>
                </a:lnTo>
                <a:lnTo>
                  <a:pt x="115289" y="82222"/>
                </a:lnTo>
                <a:lnTo>
                  <a:pt x="152687" y="54005"/>
                </a:lnTo>
                <a:lnTo>
                  <a:pt x="193897" y="31155"/>
                </a:lnTo>
                <a:lnTo>
                  <a:pt x="238401" y="14192"/>
                </a:lnTo>
                <a:lnTo>
                  <a:pt x="285680" y="3634"/>
                </a:lnTo>
                <a:lnTo>
                  <a:pt x="335215" y="0"/>
                </a:lnTo>
                <a:lnTo>
                  <a:pt x="384752" y="3634"/>
                </a:lnTo>
                <a:lnTo>
                  <a:pt x="432031" y="14192"/>
                </a:lnTo>
                <a:lnTo>
                  <a:pt x="476535" y="31155"/>
                </a:lnTo>
                <a:lnTo>
                  <a:pt x="517745" y="54005"/>
                </a:lnTo>
                <a:lnTo>
                  <a:pt x="555143" y="82222"/>
                </a:lnTo>
                <a:lnTo>
                  <a:pt x="588210" y="115289"/>
                </a:lnTo>
                <a:lnTo>
                  <a:pt x="616428" y="152687"/>
                </a:lnTo>
                <a:lnTo>
                  <a:pt x="639277" y="193897"/>
                </a:lnTo>
                <a:lnTo>
                  <a:pt x="656240" y="238401"/>
                </a:lnTo>
                <a:lnTo>
                  <a:pt x="666798" y="285680"/>
                </a:lnTo>
                <a:lnTo>
                  <a:pt x="670433" y="335215"/>
                </a:lnTo>
                <a:lnTo>
                  <a:pt x="666798" y="384752"/>
                </a:lnTo>
                <a:lnTo>
                  <a:pt x="656240" y="432031"/>
                </a:lnTo>
                <a:lnTo>
                  <a:pt x="639277" y="476535"/>
                </a:lnTo>
                <a:lnTo>
                  <a:pt x="616428" y="517745"/>
                </a:lnTo>
                <a:lnTo>
                  <a:pt x="588210" y="555143"/>
                </a:lnTo>
                <a:lnTo>
                  <a:pt x="555143" y="588210"/>
                </a:lnTo>
                <a:lnTo>
                  <a:pt x="517745" y="616427"/>
                </a:lnTo>
                <a:lnTo>
                  <a:pt x="476535" y="639277"/>
                </a:lnTo>
                <a:lnTo>
                  <a:pt x="432031" y="656240"/>
                </a:lnTo>
                <a:lnTo>
                  <a:pt x="384752" y="666798"/>
                </a:lnTo>
                <a:lnTo>
                  <a:pt x="335216" y="670433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753" y="3492312"/>
            <a:ext cx="4057649" cy="30479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59517" y="3492312"/>
            <a:ext cx="4057649" cy="30479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0" y="3214424"/>
            <a:ext cx="1543049" cy="10953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0" y="4459531"/>
            <a:ext cx="1543049" cy="10953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1904" y="5143500"/>
            <a:ext cx="1809749" cy="180974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590863" y="6833577"/>
            <a:ext cx="6486525" cy="3248025"/>
            <a:chOff x="7590863" y="6833577"/>
            <a:chExt cx="6486525" cy="324802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0863" y="6833577"/>
              <a:ext cx="6486524" cy="3248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8156" y="8017798"/>
              <a:ext cx="1628774" cy="1628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5607" y="7569065"/>
              <a:ext cx="2379349" cy="235269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504950" y="7411653"/>
            <a:ext cx="5024755" cy="2667000"/>
            <a:chOff x="12504950" y="7411653"/>
            <a:chExt cx="5024755" cy="266700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9255" y="7411653"/>
              <a:ext cx="2600324" cy="26669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04950" y="8245361"/>
              <a:ext cx="2428874" cy="73342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83765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YBIYRI</a:t>
            </a:r>
            <a:r>
              <a:rPr dirty="0" spc="175"/>
              <a:t> </a:t>
            </a:r>
            <a:r>
              <a:rPr dirty="0" spc="465"/>
              <a:t>and</a:t>
            </a:r>
            <a:r>
              <a:rPr dirty="0" spc="180"/>
              <a:t> </a:t>
            </a:r>
            <a:r>
              <a:rPr dirty="0" spc="305"/>
              <a:t>always-on</a:t>
            </a:r>
            <a:r>
              <a:rPr dirty="0" spc="180"/>
              <a:t> </a:t>
            </a:r>
            <a:r>
              <a:rPr dirty="0" spc="300"/>
              <a:t>services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11512" y="1111487"/>
            <a:ext cx="30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6731" y="2320394"/>
            <a:ext cx="5240020" cy="581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75">
                <a:solidFill>
                  <a:srgbClr val="FEBF45"/>
                </a:solidFill>
                <a:latin typeface="Verdana"/>
                <a:cs typeface="Verdana"/>
              </a:rPr>
              <a:t>Y</a:t>
            </a:r>
            <a:r>
              <a:rPr dirty="0" sz="3650" spc="65">
                <a:solidFill>
                  <a:srgbClr val="FFFFFF"/>
                </a:solidFill>
                <a:latin typeface="Verdana"/>
                <a:cs typeface="Verdana"/>
              </a:rPr>
              <a:t>ou</a:t>
            </a:r>
            <a:r>
              <a:rPr dirty="0" sz="365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65">
                <a:solidFill>
                  <a:srgbClr val="FEBF45"/>
                </a:solidFill>
                <a:latin typeface="Verdana"/>
                <a:cs typeface="Verdana"/>
              </a:rPr>
              <a:t>B</a:t>
            </a:r>
            <a:r>
              <a:rPr dirty="0" sz="3650" spc="7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650" spc="3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650" spc="7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650" spc="21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65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440">
                <a:solidFill>
                  <a:srgbClr val="FEBF45"/>
                </a:solidFill>
                <a:latin typeface="Verdana"/>
                <a:cs typeface="Verdana"/>
              </a:rPr>
              <a:t>I</a:t>
            </a:r>
            <a:r>
              <a:rPr dirty="0" sz="36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65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75">
                <a:solidFill>
                  <a:srgbClr val="FEBF45"/>
                </a:solidFill>
                <a:latin typeface="Verdana"/>
                <a:cs typeface="Verdana"/>
              </a:rPr>
              <a:t>Y</a:t>
            </a:r>
            <a:r>
              <a:rPr dirty="0" sz="3650" spc="65">
                <a:solidFill>
                  <a:srgbClr val="FFFFFF"/>
                </a:solidFill>
                <a:latin typeface="Verdana"/>
                <a:cs typeface="Verdana"/>
              </a:rPr>
              <a:t>ou</a:t>
            </a:r>
            <a:r>
              <a:rPr dirty="0" sz="365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90">
                <a:solidFill>
                  <a:srgbClr val="FEBF45"/>
                </a:solidFill>
                <a:latin typeface="Verdana"/>
                <a:cs typeface="Verdana"/>
              </a:rPr>
              <a:t>R</a:t>
            </a:r>
            <a:r>
              <a:rPr dirty="0" sz="3650" spc="7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65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65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50" spc="-440">
                <a:solidFill>
                  <a:srgbClr val="FEBF45"/>
                </a:solidFill>
                <a:latin typeface="Verdana"/>
                <a:cs typeface="Verdana"/>
              </a:rPr>
              <a:t>I</a:t>
            </a:r>
            <a:r>
              <a:rPr dirty="0" sz="36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5035" y="2415261"/>
            <a:ext cx="242570" cy="5022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100" spc="-1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87242" y="3451488"/>
            <a:ext cx="3535045" cy="1826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40">
                <a:solidFill>
                  <a:srgbClr val="C1FF72"/>
                </a:solidFill>
                <a:latin typeface="Verdana"/>
                <a:cs typeface="Verdana"/>
              </a:rPr>
              <a:t>DESARROLLAR</a:t>
            </a:r>
            <a:endParaRPr sz="3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3650" spc="120">
                <a:solidFill>
                  <a:srgbClr val="C1FF72"/>
                </a:solidFill>
                <a:latin typeface="Verdana"/>
                <a:cs typeface="Verdana"/>
              </a:rPr>
              <a:t>MANTENER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51810" y="6964258"/>
            <a:ext cx="2696210" cy="581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40">
                <a:solidFill>
                  <a:srgbClr val="FF5757"/>
                </a:solidFill>
                <a:latin typeface="Verdana"/>
                <a:cs typeface="Verdana"/>
              </a:rPr>
              <a:t>SOFTWARE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95456" y="6925550"/>
            <a:ext cx="5572760" cy="621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00" spc="-660">
                <a:solidFill>
                  <a:srgbClr val="045C9D"/>
                </a:solidFill>
                <a:latin typeface="Verdana"/>
                <a:cs typeface="Verdana"/>
              </a:rPr>
              <a:t>S</a:t>
            </a:r>
            <a:r>
              <a:rPr dirty="0" sz="3900" spc="-515">
                <a:solidFill>
                  <a:srgbClr val="045C9D"/>
                </a:solidFill>
                <a:latin typeface="Verdana"/>
                <a:cs typeface="Verdana"/>
              </a:rPr>
              <a:t>E</a:t>
            </a:r>
            <a:r>
              <a:rPr dirty="0" sz="3900" spc="-585">
                <a:solidFill>
                  <a:srgbClr val="045C9D"/>
                </a:solidFill>
                <a:latin typeface="Verdana"/>
                <a:cs typeface="Verdana"/>
              </a:rPr>
              <a:t>R</a:t>
            </a:r>
            <a:r>
              <a:rPr dirty="0" sz="3900" spc="-705">
                <a:solidFill>
                  <a:srgbClr val="045C9D"/>
                </a:solidFill>
                <a:latin typeface="Verdana"/>
                <a:cs typeface="Verdana"/>
              </a:rPr>
              <a:t>V</a:t>
            </a:r>
            <a:r>
              <a:rPr dirty="0" sz="3900" spc="-835">
                <a:solidFill>
                  <a:srgbClr val="045C9D"/>
                </a:solidFill>
                <a:latin typeface="Verdana"/>
                <a:cs typeface="Verdana"/>
              </a:rPr>
              <a:t>I</a:t>
            </a:r>
            <a:r>
              <a:rPr dirty="0" sz="3900" spc="-645">
                <a:solidFill>
                  <a:srgbClr val="045C9D"/>
                </a:solidFill>
                <a:latin typeface="Verdana"/>
                <a:cs typeface="Verdana"/>
              </a:rPr>
              <a:t>C</a:t>
            </a:r>
            <a:r>
              <a:rPr dirty="0" sz="3900" spc="-835">
                <a:solidFill>
                  <a:srgbClr val="045C9D"/>
                </a:solidFill>
                <a:latin typeface="Verdana"/>
                <a:cs typeface="Verdana"/>
              </a:rPr>
              <a:t>I</a:t>
            </a:r>
            <a:r>
              <a:rPr dirty="0" sz="3900" spc="-860">
                <a:solidFill>
                  <a:srgbClr val="045C9D"/>
                </a:solidFill>
                <a:latin typeface="Verdana"/>
                <a:cs typeface="Verdana"/>
              </a:rPr>
              <a:t>O</a:t>
            </a:r>
            <a:r>
              <a:rPr dirty="0" sz="3900" spc="-655">
                <a:solidFill>
                  <a:srgbClr val="045C9D"/>
                </a:solidFill>
                <a:latin typeface="Verdana"/>
                <a:cs typeface="Verdana"/>
              </a:rPr>
              <a:t>S</a:t>
            </a:r>
            <a:r>
              <a:rPr dirty="0" sz="3900" spc="-595">
                <a:solidFill>
                  <a:srgbClr val="045C9D"/>
                </a:solidFill>
                <a:latin typeface="Verdana"/>
                <a:cs typeface="Verdana"/>
              </a:rPr>
              <a:t> </a:t>
            </a:r>
            <a:r>
              <a:rPr dirty="0" sz="3900" spc="-660">
                <a:solidFill>
                  <a:srgbClr val="045C9D"/>
                </a:solidFill>
                <a:latin typeface="Verdana"/>
                <a:cs typeface="Verdana"/>
              </a:rPr>
              <a:t>S</a:t>
            </a:r>
            <a:r>
              <a:rPr dirty="0" sz="3900" spc="-835">
                <a:solidFill>
                  <a:srgbClr val="045C9D"/>
                </a:solidFill>
                <a:latin typeface="Verdana"/>
                <a:cs typeface="Verdana"/>
              </a:rPr>
              <a:t>I</a:t>
            </a:r>
            <a:r>
              <a:rPr dirty="0" sz="3900" spc="-515">
                <a:solidFill>
                  <a:srgbClr val="045C9D"/>
                </a:solidFill>
                <a:latin typeface="Verdana"/>
                <a:cs typeface="Verdana"/>
              </a:rPr>
              <a:t>E</a:t>
            </a:r>
            <a:r>
              <a:rPr dirty="0" sz="3900" spc="-919">
                <a:solidFill>
                  <a:srgbClr val="045C9D"/>
                </a:solidFill>
                <a:latin typeface="Verdana"/>
                <a:cs typeface="Verdana"/>
              </a:rPr>
              <a:t>M</a:t>
            </a:r>
            <a:r>
              <a:rPr dirty="0" sz="3900" spc="-409">
                <a:solidFill>
                  <a:srgbClr val="045C9D"/>
                </a:solidFill>
                <a:latin typeface="Verdana"/>
                <a:cs typeface="Verdana"/>
              </a:rPr>
              <a:t>P</a:t>
            </a:r>
            <a:r>
              <a:rPr dirty="0" sz="3900" spc="-585">
                <a:solidFill>
                  <a:srgbClr val="045C9D"/>
                </a:solidFill>
                <a:latin typeface="Verdana"/>
                <a:cs typeface="Verdana"/>
              </a:rPr>
              <a:t>R</a:t>
            </a:r>
            <a:r>
              <a:rPr dirty="0" sz="3900" spc="-509">
                <a:solidFill>
                  <a:srgbClr val="045C9D"/>
                </a:solidFill>
                <a:latin typeface="Verdana"/>
                <a:cs typeface="Verdana"/>
              </a:rPr>
              <a:t>E</a:t>
            </a:r>
            <a:r>
              <a:rPr dirty="0" sz="3900" spc="-595">
                <a:solidFill>
                  <a:srgbClr val="045C9D"/>
                </a:solidFill>
                <a:latin typeface="Verdana"/>
                <a:cs typeface="Verdana"/>
              </a:rPr>
              <a:t> </a:t>
            </a:r>
            <a:r>
              <a:rPr dirty="0" sz="3900" spc="-520">
                <a:solidFill>
                  <a:srgbClr val="045C9D"/>
                </a:solidFill>
                <a:latin typeface="Verdana"/>
                <a:cs typeface="Verdana"/>
              </a:rPr>
              <a:t>A</a:t>
            </a:r>
            <a:r>
              <a:rPr dirty="0" sz="3900" spc="-645">
                <a:solidFill>
                  <a:srgbClr val="045C9D"/>
                </a:solidFill>
                <a:latin typeface="Verdana"/>
                <a:cs typeface="Verdana"/>
              </a:rPr>
              <a:t>C</a:t>
            </a:r>
            <a:r>
              <a:rPr dirty="0" sz="3900" spc="-765">
                <a:solidFill>
                  <a:srgbClr val="045C9D"/>
                </a:solidFill>
                <a:latin typeface="Verdana"/>
                <a:cs typeface="Verdana"/>
              </a:rPr>
              <a:t>T</a:t>
            </a:r>
            <a:r>
              <a:rPr dirty="0" sz="3900" spc="-835">
                <a:solidFill>
                  <a:srgbClr val="045C9D"/>
                </a:solidFill>
                <a:latin typeface="Verdana"/>
                <a:cs typeface="Verdana"/>
              </a:rPr>
              <a:t>I</a:t>
            </a:r>
            <a:r>
              <a:rPr dirty="0" sz="3900" spc="-705">
                <a:solidFill>
                  <a:srgbClr val="045C9D"/>
                </a:solidFill>
                <a:latin typeface="Verdana"/>
                <a:cs typeface="Verdana"/>
              </a:rPr>
              <a:t>V</a:t>
            </a:r>
            <a:r>
              <a:rPr dirty="0" sz="3900" spc="-860">
                <a:solidFill>
                  <a:srgbClr val="045C9D"/>
                </a:solidFill>
                <a:latin typeface="Verdana"/>
                <a:cs typeface="Verdana"/>
              </a:rPr>
              <a:t>O</a:t>
            </a:r>
            <a:r>
              <a:rPr dirty="0" sz="3900" spc="-655">
                <a:solidFill>
                  <a:srgbClr val="045C9D"/>
                </a:solidFill>
                <a:latin typeface="Verdana"/>
                <a:cs typeface="Verdana"/>
              </a:rPr>
              <a:t>S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52028" y="8427486"/>
            <a:ext cx="2103120" cy="749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750" spc="-535" b="1">
                <a:latin typeface="Verdana"/>
                <a:cs typeface="Verdana"/>
              </a:rPr>
              <a:t>YBIYRI</a:t>
            </a:r>
            <a:endParaRPr sz="4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4317" y="4459532"/>
            <a:ext cx="4793682" cy="58274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" y="4168"/>
            <a:ext cx="4362449" cy="5962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442390"/>
            <a:ext cx="3741278" cy="10096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91608" y="746679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5999" y="771998"/>
                </a:moveTo>
                <a:lnTo>
                  <a:pt x="337580" y="768991"/>
                </a:lnTo>
                <a:lnTo>
                  <a:pt x="290956" y="760209"/>
                </a:lnTo>
                <a:lnTo>
                  <a:pt x="246488" y="746016"/>
                </a:lnTo>
                <a:lnTo>
                  <a:pt x="204539" y="726772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6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8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1"/>
                </a:lnTo>
                <a:lnTo>
                  <a:pt x="290956" y="11788"/>
                </a:lnTo>
                <a:lnTo>
                  <a:pt x="337580" y="3007"/>
                </a:lnTo>
                <a:lnTo>
                  <a:pt x="386002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1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3" y="204538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3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2"/>
                </a:lnTo>
                <a:lnTo>
                  <a:pt x="525510" y="746016"/>
                </a:lnTo>
                <a:lnTo>
                  <a:pt x="481042" y="760209"/>
                </a:lnTo>
                <a:lnTo>
                  <a:pt x="434418" y="768991"/>
                </a:lnTo>
                <a:lnTo>
                  <a:pt x="385999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376824" y="4711624"/>
            <a:ext cx="1685289" cy="1686560"/>
            <a:chOff x="1376824" y="4711624"/>
            <a:chExt cx="1685289" cy="1686560"/>
          </a:xfrm>
        </p:grpSpPr>
        <p:sp>
          <p:nvSpPr>
            <p:cNvPr id="7" name="object 7"/>
            <p:cNvSpPr/>
            <p:nvPr/>
          </p:nvSpPr>
          <p:spPr>
            <a:xfrm>
              <a:off x="1376824" y="4711624"/>
              <a:ext cx="1685289" cy="1686560"/>
            </a:xfrm>
            <a:custGeom>
              <a:avLst/>
              <a:gdLst/>
              <a:ahLst/>
              <a:cxnLst/>
              <a:rect l="l" t="t" r="r" b="b"/>
              <a:pathLst>
                <a:path w="1685289" h="1686560">
                  <a:moveTo>
                    <a:pt x="899668" y="1686433"/>
                  </a:moveTo>
                  <a:lnTo>
                    <a:pt x="785032" y="1686433"/>
                  </a:lnTo>
                  <a:lnTo>
                    <a:pt x="752732" y="1680093"/>
                  </a:lnTo>
                  <a:lnTo>
                    <a:pt x="725918" y="1662587"/>
                  </a:lnTo>
                  <a:lnTo>
                    <a:pt x="706946" y="1636193"/>
                  </a:lnTo>
                  <a:lnTo>
                    <a:pt x="698172" y="1603184"/>
                  </a:lnTo>
                  <a:lnTo>
                    <a:pt x="686532" y="1457901"/>
                  </a:lnTo>
                  <a:lnTo>
                    <a:pt x="642654" y="1445114"/>
                  </a:lnTo>
                  <a:lnTo>
                    <a:pt x="599942" y="1429193"/>
                  </a:lnTo>
                  <a:lnTo>
                    <a:pt x="558480" y="1410169"/>
                  </a:lnTo>
                  <a:lnTo>
                    <a:pt x="518351" y="1388071"/>
                  </a:lnTo>
                  <a:lnTo>
                    <a:pt x="407407" y="1482570"/>
                  </a:lnTo>
                  <a:lnTo>
                    <a:pt x="393966" y="1492175"/>
                  </a:lnTo>
                  <a:lnTo>
                    <a:pt x="379290" y="1499204"/>
                  </a:lnTo>
                  <a:lnTo>
                    <a:pt x="363741" y="1503520"/>
                  </a:lnTo>
                  <a:lnTo>
                    <a:pt x="347681" y="1504989"/>
                  </a:lnTo>
                  <a:lnTo>
                    <a:pt x="330853" y="1503345"/>
                  </a:lnTo>
                  <a:lnTo>
                    <a:pt x="287232" y="1479999"/>
                  </a:lnTo>
                  <a:lnTo>
                    <a:pt x="206152" y="1398839"/>
                  </a:lnTo>
                  <a:lnTo>
                    <a:pt x="181206" y="1340169"/>
                  </a:lnTo>
                  <a:lnTo>
                    <a:pt x="186441" y="1308088"/>
                  </a:lnTo>
                  <a:lnTo>
                    <a:pt x="203583" y="1278546"/>
                  </a:lnTo>
                  <a:lnTo>
                    <a:pt x="297989" y="1167494"/>
                  </a:lnTo>
                  <a:lnTo>
                    <a:pt x="275959" y="1127325"/>
                  </a:lnTo>
                  <a:lnTo>
                    <a:pt x="256977" y="1085822"/>
                  </a:lnTo>
                  <a:lnTo>
                    <a:pt x="241081" y="1043069"/>
                  </a:lnTo>
                  <a:lnTo>
                    <a:pt x="228308" y="999148"/>
                  </a:lnTo>
                  <a:lnTo>
                    <a:pt x="83087" y="987496"/>
                  </a:lnTo>
                  <a:lnTo>
                    <a:pt x="50123" y="978713"/>
                  </a:lnTo>
                  <a:lnTo>
                    <a:pt x="23782" y="959723"/>
                  </a:lnTo>
                  <a:lnTo>
                    <a:pt x="6321" y="932883"/>
                  </a:lnTo>
                  <a:lnTo>
                    <a:pt x="0" y="900551"/>
                  </a:lnTo>
                  <a:lnTo>
                    <a:pt x="0" y="785802"/>
                  </a:lnTo>
                  <a:lnTo>
                    <a:pt x="23782" y="726630"/>
                  </a:lnTo>
                  <a:lnTo>
                    <a:pt x="83087" y="698857"/>
                  </a:lnTo>
                  <a:lnTo>
                    <a:pt x="228228" y="687205"/>
                  </a:lnTo>
                  <a:lnTo>
                    <a:pt x="241002" y="643283"/>
                  </a:lnTo>
                  <a:lnTo>
                    <a:pt x="256907" y="600521"/>
                  </a:lnTo>
                  <a:lnTo>
                    <a:pt x="275913" y="558994"/>
                  </a:lnTo>
                  <a:lnTo>
                    <a:pt x="297989" y="518779"/>
                  </a:lnTo>
                  <a:lnTo>
                    <a:pt x="203583" y="407807"/>
                  </a:lnTo>
                  <a:lnTo>
                    <a:pt x="186441" y="378265"/>
                  </a:lnTo>
                  <a:lnTo>
                    <a:pt x="181206" y="346184"/>
                  </a:lnTo>
                  <a:lnTo>
                    <a:pt x="187801" y="314841"/>
                  </a:lnTo>
                  <a:lnTo>
                    <a:pt x="287232" y="206354"/>
                  </a:lnTo>
                  <a:lnTo>
                    <a:pt x="330853" y="183008"/>
                  </a:lnTo>
                  <a:lnTo>
                    <a:pt x="347681" y="181363"/>
                  </a:lnTo>
                  <a:lnTo>
                    <a:pt x="363754" y="182832"/>
                  </a:lnTo>
                  <a:lnTo>
                    <a:pt x="379330" y="187149"/>
                  </a:lnTo>
                  <a:lnTo>
                    <a:pt x="394033" y="194178"/>
                  </a:lnTo>
                  <a:lnTo>
                    <a:pt x="407487" y="203783"/>
                  </a:lnTo>
                  <a:lnTo>
                    <a:pt x="518350" y="298281"/>
                  </a:lnTo>
                  <a:lnTo>
                    <a:pt x="558482" y="276184"/>
                  </a:lnTo>
                  <a:lnTo>
                    <a:pt x="599952" y="257159"/>
                  </a:lnTo>
                  <a:lnTo>
                    <a:pt x="642687" y="241239"/>
                  </a:lnTo>
                  <a:lnTo>
                    <a:pt x="686612" y="228452"/>
                  </a:lnTo>
                  <a:lnTo>
                    <a:pt x="698252" y="83168"/>
                  </a:lnTo>
                  <a:lnTo>
                    <a:pt x="706980" y="50172"/>
                  </a:lnTo>
                  <a:lnTo>
                    <a:pt x="725928" y="23805"/>
                  </a:lnTo>
                  <a:lnTo>
                    <a:pt x="752733" y="6328"/>
                  </a:lnTo>
                  <a:lnTo>
                    <a:pt x="785032" y="0"/>
                  </a:lnTo>
                  <a:lnTo>
                    <a:pt x="899668" y="0"/>
                  </a:lnTo>
                  <a:lnTo>
                    <a:pt x="958842" y="23805"/>
                  </a:lnTo>
                  <a:lnTo>
                    <a:pt x="986528" y="83168"/>
                  </a:lnTo>
                  <a:lnTo>
                    <a:pt x="998168" y="228452"/>
                  </a:lnTo>
                  <a:lnTo>
                    <a:pt x="1042081" y="241239"/>
                  </a:lnTo>
                  <a:lnTo>
                    <a:pt x="1084798" y="257159"/>
                  </a:lnTo>
                  <a:lnTo>
                    <a:pt x="1126265" y="276184"/>
                  </a:lnTo>
                  <a:lnTo>
                    <a:pt x="1166430" y="298281"/>
                  </a:lnTo>
                  <a:lnTo>
                    <a:pt x="1277293" y="203783"/>
                  </a:lnTo>
                  <a:lnTo>
                    <a:pt x="1290735" y="194178"/>
                  </a:lnTo>
                  <a:lnTo>
                    <a:pt x="1305420" y="187149"/>
                  </a:lnTo>
                  <a:lnTo>
                    <a:pt x="1320992" y="182832"/>
                  </a:lnTo>
                  <a:lnTo>
                    <a:pt x="1337099" y="181363"/>
                  </a:lnTo>
                  <a:lnTo>
                    <a:pt x="1353926" y="183008"/>
                  </a:lnTo>
                  <a:lnTo>
                    <a:pt x="1397468" y="206354"/>
                  </a:lnTo>
                  <a:lnTo>
                    <a:pt x="1478548" y="287514"/>
                  </a:lnTo>
                  <a:lnTo>
                    <a:pt x="1503564" y="346184"/>
                  </a:lnTo>
                  <a:lnTo>
                    <a:pt x="1498337" y="378265"/>
                  </a:lnTo>
                  <a:lnTo>
                    <a:pt x="1481197" y="407807"/>
                  </a:lnTo>
                  <a:lnTo>
                    <a:pt x="1386711" y="518859"/>
                  </a:lnTo>
                  <a:lnTo>
                    <a:pt x="1408787" y="559028"/>
                  </a:lnTo>
                  <a:lnTo>
                    <a:pt x="1427792" y="600531"/>
                  </a:lnTo>
                  <a:lnTo>
                    <a:pt x="1443697" y="643284"/>
                  </a:lnTo>
                  <a:lnTo>
                    <a:pt x="1456472" y="687205"/>
                  </a:lnTo>
                  <a:lnTo>
                    <a:pt x="1601613" y="698857"/>
                  </a:lnTo>
                  <a:lnTo>
                    <a:pt x="1634589" y="707639"/>
                  </a:lnTo>
                  <a:lnTo>
                    <a:pt x="1660958" y="726630"/>
                  </a:lnTo>
                  <a:lnTo>
                    <a:pt x="1678446" y="753470"/>
                  </a:lnTo>
                  <a:lnTo>
                    <a:pt x="1684780" y="785802"/>
                  </a:lnTo>
                  <a:lnTo>
                    <a:pt x="1684780" y="900551"/>
                  </a:lnTo>
                  <a:lnTo>
                    <a:pt x="1660958" y="959723"/>
                  </a:lnTo>
                  <a:lnTo>
                    <a:pt x="1601613" y="987496"/>
                  </a:lnTo>
                  <a:lnTo>
                    <a:pt x="1456472" y="999148"/>
                  </a:lnTo>
                  <a:lnTo>
                    <a:pt x="1443698" y="1043069"/>
                  </a:lnTo>
                  <a:lnTo>
                    <a:pt x="1427793" y="1085822"/>
                  </a:lnTo>
                  <a:lnTo>
                    <a:pt x="1408787" y="1127324"/>
                  </a:lnTo>
                  <a:lnTo>
                    <a:pt x="1386711" y="1167494"/>
                  </a:lnTo>
                  <a:lnTo>
                    <a:pt x="1481197" y="1278546"/>
                  </a:lnTo>
                  <a:lnTo>
                    <a:pt x="1498337" y="1308077"/>
                  </a:lnTo>
                  <a:lnTo>
                    <a:pt x="1503564" y="1340139"/>
                  </a:lnTo>
                  <a:lnTo>
                    <a:pt x="1496945" y="1371478"/>
                  </a:lnTo>
                  <a:lnTo>
                    <a:pt x="1397468" y="1479999"/>
                  </a:lnTo>
                  <a:lnTo>
                    <a:pt x="1353926" y="1503356"/>
                  </a:lnTo>
                  <a:lnTo>
                    <a:pt x="1337099" y="1504989"/>
                  </a:lnTo>
                  <a:lnTo>
                    <a:pt x="1320992" y="1503520"/>
                  </a:lnTo>
                  <a:lnTo>
                    <a:pt x="1305420" y="1499204"/>
                  </a:lnTo>
                  <a:lnTo>
                    <a:pt x="1290735" y="1492175"/>
                  </a:lnTo>
                  <a:lnTo>
                    <a:pt x="1277293" y="1482570"/>
                  </a:lnTo>
                  <a:lnTo>
                    <a:pt x="1166349" y="1388071"/>
                  </a:lnTo>
                  <a:lnTo>
                    <a:pt x="1126219" y="1410158"/>
                  </a:lnTo>
                  <a:lnTo>
                    <a:pt x="1084757" y="1429163"/>
                  </a:lnTo>
                  <a:lnTo>
                    <a:pt x="1042046" y="1445080"/>
                  </a:lnTo>
                  <a:lnTo>
                    <a:pt x="998168" y="1457901"/>
                  </a:lnTo>
                  <a:lnTo>
                    <a:pt x="986528" y="1603184"/>
                  </a:lnTo>
                  <a:lnTo>
                    <a:pt x="977754" y="1636193"/>
                  </a:lnTo>
                  <a:lnTo>
                    <a:pt x="958782" y="1662587"/>
                  </a:lnTo>
                  <a:lnTo>
                    <a:pt x="931968" y="1680093"/>
                  </a:lnTo>
                  <a:lnTo>
                    <a:pt x="899668" y="1686433"/>
                  </a:lnTo>
                  <a:close/>
                </a:path>
              </a:pathLst>
            </a:custGeom>
            <a:solidFill>
              <a:srgbClr val="99B9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87789" y="5223091"/>
              <a:ext cx="662940" cy="663575"/>
            </a:xfrm>
            <a:custGeom>
              <a:avLst/>
              <a:gdLst/>
              <a:ahLst/>
              <a:cxnLst/>
              <a:rect l="l" t="t" r="r" b="b"/>
              <a:pathLst>
                <a:path w="662939" h="663575">
                  <a:moveTo>
                    <a:pt x="331384" y="663419"/>
                  </a:moveTo>
                  <a:lnTo>
                    <a:pt x="282484" y="659816"/>
                  </a:lnTo>
                  <a:lnTo>
                    <a:pt x="235788" y="649350"/>
                  </a:lnTo>
                  <a:lnTo>
                    <a:pt x="191814" y="632540"/>
                  </a:lnTo>
                  <a:lnTo>
                    <a:pt x="151078" y="609901"/>
                  </a:lnTo>
                  <a:lnTo>
                    <a:pt x="114096" y="581953"/>
                  </a:lnTo>
                  <a:lnTo>
                    <a:pt x="81387" y="549211"/>
                  </a:lnTo>
                  <a:lnTo>
                    <a:pt x="53465" y="512193"/>
                  </a:lnTo>
                  <a:lnTo>
                    <a:pt x="30849" y="471417"/>
                  </a:lnTo>
                  <a:lnTo>
                    <a:pt x="14055" y="427399"/>
                  </a:lnTo>
                  <a:lnTo>
                    <a:pt x="3599" y="380658"/>
                  </a:lnTo>
                  <a:lnTo>
                    <a:pt x="0" y="331709"/>
                  </a:lnTo>
                  <a:lnTo>
                    <a:pt x="3599" y="282761"/>
                  </a:lnTo>
                  <a:lnTo>
                    <a:pt x="14055" y="236020"/>
                  </a:lnTo>
                  <a:lnTo>
                    <a:pt x="30849" y="192002"/>
                  </a:lnTo>
                  <a:lnTo>
                    <a:pt x="53465" y="151226"/>
                  </a:lnTo>
                  <a:lnTo>
                    <a:pt x="81387" y="114208"/>
                  </a:lnTo>
                  <a:lnTo>
                    <a:pt x="114096" y="81466"/>
                  </a:lnTo>
                  <a:lnTo>
                    <a:pt x="151078" y="53518"/>
                  </a:lnTo>
                  <a:lnTo>
                    <a:pt x="191814" y="30879"/>
                  </a:lnTo>
                  <a:lnTo>
                    <a:pt x="235788" y="14069"/>
                  </a:lnTo>
                  <a:lnTo>
                    <a:pt x="282484" y="3603"/>
                  </a:lnTo>
                  <a:lnTo>
                    <a:pt x="331384" y="0"/>
                  </a:lnTo>
                  <a:lnTo>
                    <a:pt x="380287" y="3603"/>
                  </a:lnTo>
                  <a:lnTo>
                    <a:pt x="426987" y="14069"/>
                  </a:lnTo>
                  <a:lnTo>
                    <a:pt x="470969" y="30879"/>
                  </a:lnTo>
                  <a:lnTo>
                    <a:pt x="511715" y="53518"/>
                  </a:lnTo>
                  <a:lnTo>
                    <a:pt x="548707" y="81466"/>
                  </a:lnTo>
                  <a:lnTo>
                    <a:pt x="581428" y="114208"/>
                  </a:lnTo>
                  <a:lnTo>
                    <a:pt x="609360" y="151226"/>
                  </a:lnTo>
                  <a:lnTo>
                    <a:pt x="631985" y="192002"/>
                  </a:lnTo>
                  <a:lnTo>
                    <a:pt x="648787" y="236020"/>
                  </a:lnTo>
                  <a:lnTo>
                    <a:pt x="659248" y="282761"/>
                  </a:lnTo>
                  <a:lnTo>
                    <a:pt x="662850" y="331709"/>
                  </a:lnTo>
                  <a:lnTo>
                    <a:pt x="659248" y="380658"/>
                  </a:lnTo>
                  <a:lnTo>
                    <a:pt x="648787" y="427399"/>
                  </a:lnTo>
                  <a:lnTo>
                    <a:pt x="631985" y="471417"/>
                  </a:lnTo>
                  <a:lnTo>
                    <a:pt x="609360" y="512193"/>
                  </a:lnTo>
                  <a:lnTo>
                    <a:pt x="581428" y="549211"/>
                  </a:lnTo>
                  <a:lnTo>
                    <a:pt x="548707" y="581953"/>
                  </a:lnTo>
                  <a:lnTo>
                    <a:pt x="511715" y="609901"/>
                  </a:lnTo>
                  <a:lnTo>
                    <a:pt x="470969" y="632540"/>
                  </a:lnTo>
                  <a:lnTo>
                    <a:pt x="426987" y="649350"/>
                  </a:lnTo>
                  <a:lnTo>
                    <a:pt x="380287" y="659816"/>
                  </a:lnTo>
                  <a:lnTo>
                    <a:pt x="331384" y="6634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826859" y="3498649"/>
            <a:ext cx="784860" cy="1109345"/>
            <a:chOff x="1826859" y="3498649"/>
            <a:chExt cx="784860" cy="1109345"/>
          </a:xfrm>
        </p:grpSpPr>
        <p:sp>
          <p:nvSpPr>
            <p:cNvPr id="10" name="object 10"/>
            <p:cNvSpPr/>
            <p:nvPr/>
          </p:nvSpPr>
          <p:spPr>
            <a:xfrm>
              <a:off x="1826859" y="4008157"/>
              <a:ext cx="784860" cy="600075"/>
            </a:xfrm>
            <a:custGeom>
              <a:avLst/>
              <a:gdLst/>
              <a:ahLst/>
              <a:cxnLst/>
              <a:rect l="l" t="t" r="r" b="b"/>
              <a:pathLst>
                <a:path w="784860" h="600075">
                  <a:moveTo>
                    <a:pt x="736544" y="599808"/>
                  </a:moveTo>
                  <a:lnTo>
                    <a:pt x="48166" y="599808"/>
                  </a:lnTo>
                  <a:lnTo>
                    <a:pt x="29430" y="596027"/>
                  </a:lnTo>
                  <a:lnTo>
                    <a:pt x="14118" y="585715"/>
                  </a:lnTo>
                  <a:lnTo>
                    <a:pt x="3789" y="570416"/>
                  </a:lnTo>
                  <a:lnTo>
                    <a:pt x="0" y="551674"/>
                  </a:lnTo>
                  <a:lnTo>
                    <a:pt x="0" y="369186"/>
                  </a:lnTo>
                  <a:lnTo>
                    <a:pt x="2973" y="321496"/>
                  </a:lnTo>
                  <a:lnTo>
                    <a:pt x="11687" y="275059"/>
                  </a:lnTo>
                  <a:lnTo>
                    <a:pt x="25832" y="230328"/>
                  </a:lnTo>
                  <a:lnTo>
                    <a:pt x="45099" y="187756"/>
                  </a:lnTo>
                  <a:lnTo>
                    <a:pt x="69178" y="147794"/>
                  </a:lnTo>
                  <a:lnTo>
                    <a:pt x="97762" y="110897"/>
                  </a:lnTo>
                  <a:lnTo>
                    <a:pt x="130540" y="77517"/>
                  </a:lnTo>
                  <a:lnTo>
                    <a:pt x="167202" y="48106"/>
                  </a:lnTo>
                  <a:lnTo>
                    <a:pt x="207441" y="23117"/>
                  </a:lnTo>
                  <a:lnTo>
                    <a:pt x="250946" y="3003"/>
                  </a:lnTo>
                  <a:lnTo>
                    <a:pt x="273705" y="30"/>
                  </a:lnTo>
                  <a:lnTo>
                    <a:pt x="284881" y="2641"/>
                  </a:lnTo>
                  <a:lnTo>
                    <a:pt x="295260" y="7905"/>
                  </a:lnTo>
                  <a:lnTo>
                    <a:pt x="317661" y="20708"/>
                  </a:lnTo>
                  <a:lnTo>
                    <a:pt x="341529" y="29992"/>
                  </a:lnTo>
                  <a:lnTo>
                    <a:pt x="366527" y="35646"/>
                  </a:lnTo>
                  <a:lnTo>
                    <a:pt x="392315" y="37556"/>
                  </a:lnTo>
                  <a:lnTo>
                    <a:pt x="418103" y="35646"/>
                  </a:lnTo>
                  <a:lnTo>
                    <a:pt x="443100" y="29992"/>
                  </a:lnTo>
                  <a:lnTo>
                    <a:pt x="466969" y="20708"/>
                  </a:lnTo>
                  <a:lnTo>
                    <a:pt x="489370" y="7905"/>
                  </a:lnTo>
                  <a:lnTo>
                    <a:pt x="499761" y="2607"/>
                  </a:lnTo>
                  <a:lnTo>
                    <a:pt x="510965" y="0"/>
                  </a:lnTo>
                  <a:lnTo>
                    <a:pt x="522470" y="119"/>
                  </a:lnTo>
                  <a:lnTo>
                    <a:pt x="533763" y="3003"/>
                  </a:lnTo>
                  <a:lnTo>
                    <a:pt x="577247" y="23117"/>
                  </a:lnTo>
                  <a:lnTo>
                    <a:pt x="617468" y="48106"/>
                  </a:lnTo>
                  <a:lnTo>
                    <a:pt x="654118" y="77517"/>
                  </a:lnTo>
                  <a:lnTo>
                    <a:pt x="686885" y="110897"/>
                  </a:lnTo>
                  <a:lnTo>
                    <a:pt x="715461" y="147794"/>
                  </a:lnTo>
                  <a:lnTo>
                    <a:pt x="739536" y="187756"/>
                  </a:lnTo>
                  <a:lnTo>
                    <a:pt x="758800" y="230328"/>
                  </a:lnTo>
                  <a:lnTo>
                    <a:pt x="772944" y="275059"/>
                  </a:lnTo>
                  <a:lnTo>
                    <a:pt x="781657" y="321496"/>
                  </a:lnTo>
                  <a:lnTo>
                    <a:pt x="784630" y="369186"/>
                  </a:lnTo>
                  <a:lnTo>
                    <a:pt x="784630" y="551674"/>
                  </a:lnTo>
                  <a:lnTo>
                    <a:pt x="780853" y="570416"/>
                  </a:lnTo>
                  <a:lnTo>
                    <a:pt x="770552" y="585715"/>
                  </a:lnTo>
                  <a:lnTo>
                    <a:pt x="755267" y="596027"/>
                  </a:lnTo>
                  <a:lnTo>
                    <a:pt x="736544" y="599808"/>
                  </a:lnTo>
                  <a:close/>
                </a:path>
              </a:pathLst>
            </a:custGeom>
            <a:solidFill>
              <a:srgbClr val="2D61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73445" y="3498649"/>
              <a:ext cx="492125" cy="492125"/>
            </a:xfrm>
            <a:custGeom>
              <a:avLst/>
              <a:gdLst/>
              <a:ahLst/>
              <a:cxnLst/>
              <a:rect l="l" t="t" r="r" b="b"/>
              <a:pathLst>
                <a:path w="492125" h="492125">
                  <a:moveTo>
                    <a:pt x="245728" y="492020"/>
                  </a:moveTo>
                  <a:lnTo>
                    <a:pt x="196264" y="487011"/>
                  </a:lnTo>
                  <a:lnTo>
                    <a:pt x="150166" y="472649"/>
                  </a:lnTo>
                  <a:lnTo>
                    <a:pt x="108429" y="449933"/>
                  </a:lnTo>
                  <a:lnTo>
                    <a:pt x="72048" y="419860"/>
                  </a:lnTo>
                  <a:lnTo>
                    <a:pt x="42020" y="383429"/>
                  </a:lnTo>
                  <a:lnTo>
                    <a:pt x="19339" y="341638"/>
                  </a:lnTo>
                  <a:lnTo>
                    <a:pt x="5000" y="295486"/>
                  </a:lnTo>
                  <a:lnTo>
                    <a:pt x="0" y="245969"/>
                  </a:lnTo>
                  <a:lnTo>
                    <a:pt x="5000" y="196457"/>
                  </a:lnTo>
                  <a:lnTo>
                    <a:pt x="19339" y="150313"/>
                  </a:lnTo>
                  <a:lnTo>
                    <a:pt x="42020" y="108535"/>
                  </a:lnTo>
                  <a:lnTo>
                    <a:pt x="72048" y="72119"/>
                  </a:lnTo>
                  <a:lnTo>
                    <a:pt x="108429" y="42061"/>
                  </a:lnTo>
                  <a:lnTo>
                    <a:pt x="150166" y="19358"/>
                  </a:lnTo>
                  <a:lnTo>
                    <a:pt x="196264" y="5005"/>
                  </a:lnTo>
                  <a:lnTo>
                    <a:pt x="245728" y="0"/>
                  </a:lnTo>
                  <a:lnTo>
                    <a:pt x="295196" y="5005"/>
                  </a:lnTo>
                  <a:lnTo>
                    <a:pt x="341304" y="19358"/>
                  </a:lnTo>
                  <a:lnTo>
                    <a:pt x="383053" y="42061"/>
                  </a:lnTo>
                  <a:lnTo>
                    <a:pt x="419449" y="72119"/>
                  </a:lnTo>
                  <a:lnTo>
                    <a:pt x="449492" y="108535"/>
                  </a:lnTo>
                  <a:lnTo>
                    <a:pt x="472186" y="150313"/>
                  </a:lnTo>
                  <a:lnTo>
                    <a:pt x="486533" y="196457"/>
                  </a:lnTo>
                  <a:lnTo>
                    <a:pt x="491538" y="245970"/>
                  </a:lnTo>
                  <a:lnTo>
                    <a:pt x="486533" y="295486"/>
                  </a:lnTo>
                  <a:lnTo>
                    <a:pt x="472186" y="341638"/>
                  </a:lnTo>
                  <a:lnTo>
                    <a:pt x="449492" y="383429"/>
                  </a:lnTo>
                  <a:lnTo>
                    <a:pt x="419449" y="419860"/>
                  </a:lnTo>
                  <a:lnTo>
                    <a:pt x="383053" y="449933"/>
                  </a:lnTo>
                  <a:lnTo>
                    <a:pt x="341304" y="472649"/>
                  </a:lnTo>
                  <a:lnTo>
                    <a:pt x="295196" y="487011"/>
                  </a:lnTo>
                  <a:lnTo>
                    <a:pt x="245728" y="492020"/>
                  </a:lnTo>
                  <a:close/>
                </a:path>
              </a:pathLst>
            </a:custGeom>
            <a:solidFill>
              <a:srgbClr val="F9D1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826859" y="6501637"/>
            <a:ext cx="784860" cy="1109345"/>
            <a:chOff x="1826859" y="6501637"/>
            <a:chExt cx="784860" cy="1109345"/>
          </a:xfrm>
        </p:grpSpPr>
        <p:sp>
          <p:nvSpPr>
            <p:cNvPr id="13" name="object 13"/>
            <p:cNvSpPr/>
            <p:nvPr/>
          </p:nvSpPr>
          <p:spPr>
            <a:xfrm>
              <a:off x="1826859" y="7011144"/>
              <a:ext cx="784860" cy="600075"/>
            </a:xfrm>
            <a:custGeom>
              <a:avLst/>
              <a:gdLst/>
              <a:ahLst/>
              <a:cxnLst/>
              <a:rect l="l" t="t" r="r" b="b"/>
              <a:pathLst>
                <a:path w="784860" h="600075">
                  <a:moveTo>
                    <a:pt x="736544" y="599808"/>
                  </a:moveTo>
                  <a:lnTo>
                    <a:pt x="48166" y="599808"/>
                  </a:lnTo>
                  <a:lnTo>
                    <a:pt x="29430" y="596027"/>
                  </a:lnTo>
                  <a:lnTo>
                    <a:pt x="14118" y="585715"/>
                  </a:lnTo>
                  <a:lnTo>
                    <a:pt x="3789" y="570416"/>
                  </a:lnTo>
                  <a:lnTo>
                    <a:pt x="0" y="551674"/>
                  </a:lnTo>
                  <a:lnTo>
                    <a:pt x="0" y="369186"/>
                  </a:lnTo>
                  <a:lnTo>
                    <a:pt x="2973" y="321496"/>
                  </a:lnTo>
                  <a:lnTo>
                    <a:pt x="11687" y="275059"/>
                  </a:lnTo>
                  <a:lnTo>
                    <a:pt x="25832" y="230328"/>
                  </a:lnTo>
                  <a:lnTo>
                    <a:pt x="45099" y="187756"/>
                  </a:lnTo>
                  <a:lnTo>
                    <a:pt x="69178" y="147795"/>
                  </a:lnTo>
                  <a:lnTo>
                    <a:pt x="97762" y="110897"/>
                  </a:lnTo>
                  <a:lnTo>
                    <a:pt x="130540" y="77517"/>
                  </a:lnTo>
                  <a:lnTo>
                    <a:pt x="167202" y="48106"/>
                  </a:lnTo>
                  <a:lnTo>
                    <a:pt x="207441" y="23117"/>
                  </a:lnTo>
                  <a:lnTo>
                    <a:pt x="250946" y="3003"/>
                  </a:lnTo>
                  <a:lnTo>
                    <a:pt x="273715" y="0"/>
                  </a:lnTo>
                  <a:lnTo>
                    <a:pt x="284915" y="2630"/>
                  </a:lnTo>
                  <a:lnTo>
                    <a:pt x="295340" y="7905"/>
                  </a:lnTo>
                  <a:lnTo>
                    <a:pt x="317695" y="20708"/>
                  </a:lnTo>
                  <a:lnTo>
                    <a:pt x="341539" y="29992"/>
                  </a:lnTo>
                  <a:lnTo>
                    <a:pt x="366528" y="35646"/>
                  </a:lnTo>
                  <a:lnTo>
                    <a:pt x="392315" y="37556"/>
                  </a:lnTo>
                  <a:lnTo>
                    <a:pt x="418103" y="35646"/>
                  </a:lnTo>
                  <a:lnTo>
                    <a:pt x="443100" y="29992"/>
                  </a:lnTo>
                  <a:lnTo>
                    <a:pt x="466969" y="20708"/>
                  </a:lnTo>
                  <a:lnTo>
                    <a:pt x="489370" y="7905"/>
                  </a:lnTo>
                  <a:lnTo>
                    <a:pt x="499761" y="2607"/>
                  </a:lnTo>
                  <a:lnTo>
                    <a:pt x="510965" y="0"/>
                  </a:lnTo>
                  <a:lnTo>
                    <a:pt x="522470" y="119"/>
                  </a:lnTo>
                  <a:lnTo>
                    <a:pt x="533763" y="3003"/>
                  </a:lnTo>
                  <a:lnTo>
                    <a:pt x="577247" y="23117"/>
                  </a:lnTo>
                  <a:lnTo>
                    <a:pt x="617468" y="48106"/>
                  </a:lnTo>
                  <a:lnTo>
                    <a:pt x="654118" y="77517"/>
                  </a:lnTo>
                  <a:lnTo>
                    <a:pt x="686885" y="110897"/>
                  </a:lnTo>
                  <a:lnTo>
                    <a:pt x="715461" y="147795"/>
                  </a:lnTo>
                  <a:lnTo>
                    <a:pt x="739536" y="187756"/>
                  </a:lnTo>
                  <a:lnTo>
                    <a:pt x="758800" y="230328"/>
                  </a:lnTo>
                  <a:lnTo>
                    <a:pt x="772944" y="275059"/>
                  </a:lnTo>
                  <a:lnTo>
                    <a:pt x="781657" y="321496"/>
                  </a:lnTo>
                  <a:lnTo>
                    <a:pt x="784630" y="369186"/>
                  </a:lnTo>
                  <a:lnTo>
                    <a:pt x="784630" y="551674"/>
                  </a:lnTo>
                  <a:lnTo>
                    <a:pt x="780853" y="570416"/>
                  </a:lnTo>
                  <a:lnTo>
                    <a:pt x="770552" y="585715"/>
                  </a:lnTo>
                  <a:lnTo>
                    <a:pt x="755267" y="596027"/>
                  </a:lnTo>
                  <a:lnTo>
                    <a:pt x="736544" y="599808"/>
                  </a:lnTo>
                  <a:close/>
                </a:path>
              </a:pathLst>
            </a:custGeom>
            <a:solidFill>
              <a:srgbClr val="6BC4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973445" y="6501637"/>
              <a:ext cx="492125" cy="492125"/>
            </a:xfrm>
            <a:custGeom>
              <a:avLst/>
              <a:gdLst/>
              <a:ahLst/>
              <a:cxnLst/>
              <a:rect l="l" t="t" r="r" b="b"/>
              <a:pathLst>
                <a:path w="492125" h="492125">
                  <a:moveTo>
                    <a:pt x="245728" y="492020"/>
                  </a:moveTo>
                  <a:lnTo>
                    <a:pt x="196264" y="487014"/>
                  </a:lnTo>
                  <a:lnTo>
                    <a:pt x="150166" y="472660"/>
                  </a:lnTo>
                  <a:lnTo>
                    <a:pt x="108429" y="449954"/>
                  </a:lnTo>
                  <a:lnTo>
                    <a:pt x="72048" y="419890"/>
                  </a:lnTo>
                  <a:lnTo>
                    <a:pt x="42020" y="383464"/>
                  </a:lnTo>
                  <a:lnTo>
                    <a:pt x="19339" y="341672"/>
                  </a:lnTo>
                  <a:lnTo>
                    <a:pt x="5000" y="295509"/>
                  </a:lnTo>
                  <a:lnTo>
                    <a:pt x="0" y="245969"/>
                  </a:lnTo>
                  <a:lnTo>
                    <a:pt x="5000" y="196457"/>
                  </a:lnTo>
                  <a:lnTo>
                    <a:pt x="19339" y="150313"/>
                  </a:lnTo>
                  <a:lnTo>
                    <a:pt x="42020" y="108535"/>
                  </a:lnTo>
                  <a:lnTo>
                    <a:pt x="72048" y="72119"/>
                  </a:lnTo>
                  <a:lnTo>
                    <a:pt x="108429" y="42061"/>
                  </a:lnTo>
                  <a:lnTo>
                    <a:pt x="150166" y="19358"/>
                  </a:lnTo>
                  <a:lnTo>
                    <a:pt x="196264" y="5005"/>
                  </a:lnTo>
                  <a:lnTo>
                    <a:pt x="245728" y="0"/>
                  </a:lnTo>
                  <a:lnTo>
                    <a:pt x="295196" y="5005"/>
                  </a:lnTo>
                  <a:lnTo>
                    <a:pt x="341304" y="19358"/>
                  </a:lnTo>
                  <a:lnTo>
                    <a:pt x="383053" y="42061"/>
                  </a:lnTo>
                  <a:lnTo>
                    <a:pt x="419449" y="72119"/>
                  </a:lnTo>
                  <a:lnTo>
                    <a:pt x="449492" y="108535"/>
                  </a:lnTo>
                  <a:lnTo>
                    <a:pt x="472186" y="150313"/>
                  </a:lnTo>
                  <a:lnTo>
                    <a:pt x="486533" y="196457"/>
                  </a:lnTo>
                  <a:lnTo>
                    <a:pt x="491538" y="245969"/>
                  </a:lnTo>
                  <a:lnTo>
                    <a:pt x="486533" y="295509"/>
                  </a:lnTo>
                  <a:lnTo>
                    <a:pt x="472186" y="341672"/>
                  </a:lnTo>
                  <a:lnTo>
                    <a:pt x="449492" y="383464"/>
                  </a:lnTo>
                  <a:lnTo>
                    <a:pt x="419449" y="419890"/>
                  </a:lnTo>
                  <a:lnTo>
                    <a:pt x="383053" y="449954"/>
                  </a:lnTo>
                  <a:lnTo>
                    <a:pt x="341304" y="472660"/>
                  </a:lnTo>
                  <a:lnTo>
                    <a:pt x="295196" y="487014"/>
                  </a:lnTo>
                  <a:lnTo>
                    <a:pt x="245728" y="492020"/>
                  </a:lnTo>
                  <a:close/>
                </a:path>
              </a:pathLst>
            </a:custGeom>
            <a:solidFill>
              <a:srgbClr val="F9D1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482579" y="5000103"/>
            <a:ext cx="784860" cy="1109980"/>
            <a:chOff x="3482579" y="5000103"/>
            <a:chExt cx="784860" cy="1109980"/>
          </a:xfrm>
        </p:grpSpPr>
        <p:sp>
          <p:nvSpPr>
            <p:cNvPr id="16" name="object 16"/>
            <p:cNvSpPr/>
            <p:nvPr/>
          </p:nvSpPr>
          <p:spPr>
            <a:xfrm>
              <a:off x="3482579" y="5509651"/>
              <a:ext cx="784860" cy="600075"/>
            </a:xfrm>
            <a:custGeom>
              <a:avLst/>
              <a:gdLst/>
              <a:ahLst/>
              <a:cxnLst/>
              <a:rect l="l" t="t" r="r" b="b"/>
              <a:pathLst>
                <a:path w="784860" h="600075">
                  <a:moveTo>
                    <a:pt x="736464" y="599848"/>
                  </a:moveTo>
                  <a:lnTo>
                    <a:pt x="48086" y="599848"/>
                  </a:lnTo>
                  <a:lnTo>
                    <a:pt x="29362" y="596055"/>
                  </a:lnTo>
                  <a:lnTo>
                    <a:pt x="14078" y="585715"/>
                  </a:lnTo>
                  <a:lnTo>
                    <a:pt x="3776" y="570388"/>
                  </a:lnTo>
                  <a:lnTo>
                    <a:pt x="0" y="551634"/>
                  </a:lnTo>
                  <a:lnTo>
                    <a:pt x="0" y="369146"/>
                  </a:lnTo>
                  <a:lnTo>
                    <a:pt x="2973" y="321458"/>
                  </a:lnTo>
                  <a:lnTo>
                    <a:pt x="11686" y="275027"/>
                  </a:lnTo>
                  <a:lnTo>
                    <a:pt x="25829" y="230303"/>
                  </a:lnTo>
                  <a:lnTo>
                    <a:pt x="45094" y="187739"/>
                  </a:lnTo>
                  <a:lnTo>
                    <a:pt x="69168" y="147784"/>
                  </a:lnTo>
                  <a:lnTo>
                    <a:pt x="97745" y="110892"/>
                  </a:lnTo>
                  <a:lnTo>
                    <a:pt x="130512" y="77512"/>
                  </a:lnTo>
                  <a:lnTo>
                    <a:pt x="167161" y="48096"/>
                  </a:lnTo>
                  <a:lnTo>
                    <a:pt x="207383" y="23096"/>
                  </a:lnTo>
                  <a:lnTo>
                    <a:pt x="250866" y="2963"/>
                  </a:lnTo>
                  <a:lnTo>
                    <a:pt x="273695" y="0"/>
                  </a:lnTo>
                  <a:lnTo>
                    <a:pt x="284880" y="2635"/>
                  </a:lnTo>
                  <a:lnTo>
                    <a:pt x="295260" y="7945"/>
                  </a:lnTo>
                  <a:lnTo>
                    <a:pt x="317661" y="20735"/>
                  </a:lnTo>
                  <a:lnTo>
                    <a:pt x="341529" y="29992"/>
                  </a:lnTo>
                  <a:lnTo>
                    <a:pt x="366527" y="35619"/>
                  </a:lnTo>
                  <a:lnTo>
                    <a:pt x="392315" y="37516"/>
                  </a:lnTo>
                  <a:lnTo>
                    <a:pt x="418103" y="35619"/>
                  </a:lnTo>
                  <a:lnTo>
                    <a:pt x="443100" y="29992"/>
                  </a:lnTo>
                  <a:lnTo>
                    <a:pt x="466969" y="20735"/>
                  </a:lnTo>
                  <a:lnTo>
                    <a:pt x="489370" y="7945"/>
                  </a:lnTo>
                  <a:lnTo>
                    <a:pt x="499748" y="2635"/>
                  </a:lnTo>
                  <a:lnTo>
                    <a:pt x="510925" y="0"/>
                  </a:lnTo>
                  <a:lnTo>
                    <a:pt x="522402" y="91"/>
                  </a:lnTo>
                  <a:lnTo>
                    <a:pt x="533683" y="2963"/>
                  </a:lnTo>
                  <a:lnTo>
                    <a:pt x="577188" y="23096"/>
                  </a:lnTo>
                  <a:lnTo>
                    <a:pt x="617427" y="48096"/>
                  </a:lnTo>
                  <a:lnTo>
                    <a:pt x="654090" y="77512"/>
                  </a:lnTo>
                  <a:lnTo>
                    <a:pt x="686868" y="110892"/>
                  </a:lnTo>
                  <a:lnTo>
                    <a:pt x="715451" y="147784"/>
                  </a:lnTo>
                  <a:lnTo>
                    <a:pt x="739531" y="187739"/>
                  </a:lnTo>
                  <a:lnTo>
                    <a:pt x="758798" y="230303"/>
                  </a:lnTo>
                  <a:lnTo>
                    <a:pt x="772943" y="275027"/>
                  </a:lnTo>
                  <a:lnTo>
                    <a:pt x="781657" y="321458"/>
                  </a:lnTo>
                  <a:lnTo>
                    <a:pt x="784630" y="369146"/>
                  </a:lnTo>
                  <a:lnTo>
                    <a:pt x="784630" y="551634"/>
                  </a:lnTo>
                  <a:lnTo>
                    <a:pt x="780852" y="570388"/>
                  </a:lnTo>
                  <a:lnTo>
                    <a:pt x="770541" y="585715"/>
                  </a:lnTo>
                  <a:lnTo>
                    <a:pt x="755234" y="596055"/>
                  </a:lnTo>
                  <a:lnTo>
                    <a:pt x="736464" y="599848"/>
                  </a:lnTo>
                  <a:close/>
                </a:path>
              </a:pathLst>
            </a:custGeom>
            <a:solidFill>
              <a:srgbClr val="6BC4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629085" y="5000103"/>
              <a:ext cx="492125" cy="492125"/>
            </a:xfrm>
            <a:custGeom>
              <a:avLst/>
              <a:gdLst/>
              <a:ahLst/>
              <a:cxnLst/>
              <a:rect l="l" t="t" r="r" b="b"/>
              <a:pathLst>
                <a:path w="492125" h="492125">
                  <a:moveTo>
                    <a:pt x="245809" y="492020"/>
                  </a:moveTo>
                  <a:lnTo>
                    <a:pt x="196341" y="487014"/>
                  </a:lnTo>
                  <a:lnTo>
                    <a:pt x="150234" y="472662"/>
                  </a:lnTo>
                  <a:lnTo>
                    <a:pt x="108484" y="449958"/>
                  </a:lnTo>
                  <a:lnTo>
                    <a:pt x="72089" y="419900"/>
                  </a:lnTo>
                  <a:lnTo>
                    <a:pt x="42045" y="383484"/>
                  </a:lnTo>
                  <a:lnTo>
                    <a:pt x="19351" y="341706"/>
                  </a:lnTo>
                  <a:lnTo>
                    <a:pt x="5004" y="295563"/>
                  </a:lnTo>
                  <a:lnTo>
                    <a:pt x="0" y="246050"/>
                  </a:lnTo>
                  <a:lnTo>
                    <a:pt x="5004" y="196534"/>
                  </a:lnTo>
                  <a:lnTo>
                    <a:pt x="19351" y="150381"/>
                  </a:lnTo>
                  <a:lnTo>
                    <a:pt x="42045" y="108590"/>
                  </a:lnTo>
                  <a:lnTo>
                    <a:pt x="72089" y="72159"/>
                  </a:lnTo>
                  <a:lnTo>
                    <a:pt x="108484" y="42087"/>
                  </a:lnTo>
                  <a:lnTo>
                    <a:pt x="150234" y="19370"/>
                  </a:lnTo>
                  <a:lnTo>
                    <a:pt x="196341" y="5009"/>
                  </a:lnTo>
                  <a:lnTo>
                    <a:pt x="245809" y="0"/>
                  </a:lnTo>
                  <a:lnTo>
                    <a:pt x="295276" y="5009"/>
                  </a:lnTo>
                  <a:lnTo>
                    <a:pt x="341384" y="19370"/>
                  </a:lnTo>
                  <a:lnTo>
                    <a:pt x="383134" y="42087"/>
                  </a:lnTo>
                  <a:lnTo>
                    <a:pt x="419529" y="72159"/>
                  </a:lnTo>
                  <a:lnTo>
                    <a:pt x="449572" y="108590"/>
                  </a:lnTo>
                  <a:lnTo>
                    <a:pt x="472266" y="150381"/>
                  </a:lnTo>
                  <a:lnTo>
                    <a:pt x="486614" y="196534"/>
                  </a:lnTo>
                  <a:lnTo>
                    <a:pt x="491618" y="246050"/>
                  </a:lnTo>
                  <a:lnTo>
                    <a:pt x="486614" y="295563"/>
                  </a:lnTo>
                  <a:lnTo>
                    <a:pt x="472266" y="341706"/>
                  </a:lnTo>
                  <a:lnTo>
                    <a:pt x="449572" y="383484"/>
                  </a:lnTo>
                  <a:lnTo>
                    <a:pt x="419529" y="419900"/>
                  </a:lnTo>
                  <a:lnTo>
                    <a:pt x="383134" y="449958"/>
                  </a:lnTo>
                  <a:lnTo>
                    <a:pt x="341384" y="472662"/>
                  </a:lnTo>
                  <a:lnTo>
                    <a:pt x="295276" y="487014"/>
                  </a:lnTo>
                  <a:lnTo>
                    <a:pt x="245809" y="492020"/>
                  </a:lnTo>
                  <a:close/>
                </a:path>
              </a:pathLst>
            </a:custGeom>
            <a:solidFill>
              <a:srgbClr val="F9D1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71139" y="5000103"/>
            <a:ext cx="784860" cy="1109980"/>
            <a:chOff x="171139" y="5000103"/>
            <a:chExt cx="784860" cy="1109980"/>
          </a:xfrm>
        </p:grpSpPr>
        <p:sp>
          <p:nvSpPr>
            <p:cNvPr id="19" name="object 19"/>
            <p:cNvSpPr/>
            <p:nvPr/>
          </p:nvSpPr>
          <p:spPr>
            <a:xfrm>
              <a:off x="171139" y="5509651"/>
              <a:ext cx="784860" cy="600075"/>
            </a:xfrm>
            <a:custGeom>
              <a:avLst/>
              <a:gdLst/>
              <a:ahLst/>
              <a:cxnLst/>
              <a:rect l="l" t="t" r="r" b="b"/>
              <a:pathLst>
                <a:path w="784860" h="600075">
                  <a:moveTo>
                    <a:pt x="736464" y="599848"/>
                  </a:moveTo>
                  <a:lnTo>
                    <a:pt x="48166" y="599848"/>
                  </a:lnTo>
                  <a:lnTo>
                    <a:pt x="29396" y="596055"/>
                  </a:lnTo>
                  <a:lnTo>
                    <a:pt x="14088" y="585715"/>
                  </a:lnTo>
                  <a:lnTo>
                    <a:pt x="3778" y="570388"/>
                  </a:lnTo>
                  <a:lnTo>
                    <a:pt x="0" y="551634"/>
                  </a:lnTo>
                  <a:lnTo>
                    <a:pt x="0" y="369146"/>
                  </a:lnTo>
                  <a:lnTo>
                    <a:pt x="2973" y="321458"/>
                  </a:lnTo>
                  <a:lnTo>
                    <a:pt x="11687" y="275027"/>
                  </a:lnTo>
                  <a:lnTo>
                    <a:pt x="25832" y="230303"/>
                  </a:lnTo>
                  <a:lnTo>
                    <a:pt x="45099" y="187739"/>
                  </a:lnTo>
                  <a:lnTo>
                    <a:pt x="69178" y="147784"/>
                  </a:lnTo>
                  <a:lnTo>
                    <a:pt x="97762" y="110892"/>
                  </a:lnTo>
                  <a:lnTo>
                    <a:pt x="130540" y="77512"/>
                  </a:lnTo>
                  <a:lnTo>
                    <a:pt x="167202" y="48096"/>
                  </a:lnTo>
                  <a:lnTo>
                    <a:pt x="207441" y="23096"/>
                  </a:lnTo>
                  <a:lnTo>
                    <a:pt x="250946" y="2963"/>
                  </a:lnTo>
                  <a:lnTo>
                    <a:pt x="273705" y="0"/>
                  </a:lnTo>
                  <a:lnTo>
                    <a:pt x="284881" y="2635"/>
                  </a:lnTo>
                  <a:lnTo>
                    <a:pt x="295260" y="7945"/>
                  </a:lnTo>
                  <a:lnTo>
                    <a:pt x="317661" y="20735"/>
                  </a:lnTo>
                  <a:lnTo>
                    <a:pt x="341529" y="29992"/>
                  </a:lnTo>
                  <a:lnTo>
                    <a:pt x="366527" y="35619"/>
                  </a:lnTo>
                  <a:lnTo>
                    <a:pt x="392315" y="37516"/>
                  </a:lnTo>
                  <a:lnTo>
                    <a:pt x="418103" y="35619"/>
                  </a:lnTo>
                  <a:lnTo>
                    <a:pt x="443100" y="29992"/>
                  </a:lnTo>
                  <a:lnTo>
                    <a:pt x="466969" y="20735"/>
                  </a:lnTo>
                  <a:lnTo>
                    <a:pt x="489370" y="7945"/>
                  </a:lnTo>
                  <a:lnTo>
                    <a:pt x="499748" y="2635"/>
                  </a:lnTo>
                  <a:lnTo>
                    <a:pt x="510925" y="0"/>
                  </a:lnTo>
                  <a:lnTo>
                    <a:pt x="522402" y="91"/>
                  </a:lnTo>
                  <a:lnTo>
                    <a:pt x="533683" y="2963"/>
                  </a:lnTo>
                  <a:lnTo>
                    <a:pt x="577189" y="23096"/>
                  </a:lnTo>
                  <a:lnTo>
                    <a:pt x="617427" y="48096"/>
                  </a:lnTo>
                  <a:lnTo>
                    <a:pt x="654090" y="77512"/>
                  </a:lnTo>
                  <a:lnTo>
                    <a:pt x="686868" y="110892"/>
                  </a:lnTo>
                  <a:lnTo>
                    <a:pt x="715451" y="147784"/>
                  </a:lnTo>
                  <a:lnTo>
                    <a:pt x="739531" y="187739"/>
                  </a:lnTo>
                  <a:lnTo>
                    <a:pt x="758798" y="230303"/>
                  </a:lnTo>
                  <a:lnTo>
                    <a:pt x="772943" y="275027"/>
                  </a:lnTo>
                  <a:lnTo>
                    <a:pt x="781657" y="321458"/>
                  </a:lnTo>
                  <a:lnTo>
                    <a:pt x="784630" y="369146"/>
                  </a:lnTo>
                  <a:lnTo>
                    <a:pt x="784630" y="551634"/>
                  </a:lnTo>
                  <a:lnTo>
                    <a:pt x="780852" y="570388"/>
                  </a:lnTo>
                  <a:lnTo>
                    <a:pt x="770542" y="585715"/>
                  </a:lnTo>
                  <a:lnTo>
                    <a:pt x="755234" y="596055"/>
                  </a:lnTo>
                  <a:lnTo>
                    <a:pt x="736464" y="599848"/>
                  </a:lnTo>
                  <a:close/>
                </a:path>
              </a:pathLst>
            </a:custGeom>
            <a:solidFill>
              <a:srgbClr val="6BC4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7725" y="5000103"/>
              <a:ext cx="492125" cy="492125"/>
            </a:xfrm>
            <a:custGeom>
              <a:avLst/>
              <a:gdLst/>
              <a:ahLst/>
              <a:cxnLst/>
              <a:rect l="l" t="t" r="r" b="b"/>
              <a:pathLst>
                <a:path w="492125" h="492125">
                  <a:moveTo>
                    <a:pt x="245728" y="492020"/>
                  </a:moveTo>
                  <a:lnTo>
                    <a:pt x="196264" y="487014"/>
                  </a:lnTo>
                  <a:lnTo>
                    <a:pt x="150166" y="472662"/>
                  </a:lnTo>
                  <a:lnTo>
                    <a:pt x="108429" y="449958"/>
                  </a:lnTo>
                  <a:lnTo>
                    <a:pt x="72048" y="419900"/>
                  </a:lnTo>
                  <a:lnTo>
                    <a:pt x="42020" y="383484"/>
                  </a:lnTo>
                  <a:lnTo>
                    <a:pt x="19339" y="341706"/>
                  </a:lnTo>
                  <a:lnTo>
                    <a:pt x="5000" y="295563"/>
                  </a:lnTo>
                  <a:lnTo>
                    <a:pt x="0" y="246050"/>
                  </a:lnTo>
                  <a:lnTo>
                    <a:pt x="5000" y="196534"/>
                  </a:lnTo>
                  <a:lnTo>
                    <a:pt x="19339" y="150381"/>
                  </a:lnTo>
                  <a:lnTo>
                    <a:pt x="42020" y="108590"/>
                  </a:lnTo>
                  <a:lnTo>
                    <a:pt x="72048" y="72159"/>
                  </a:lnTo>
                  <a:lnTo>
                    <a:pt x="108429" y="42087"/>
                  </a:lnTo>
                  <a:lnTo>
                    <a:pt x="150166" y="19370"/>
                  </a:lnTo>
                  <a:lnTo>
                    <a:pt x="196264" y="5009"/>
                  </a:lnTo>
                  <a:lnTo>
                    <a:pt x="245728" y="0"/>
                  </a:lnTo>
                  <a:lnTo>
                    <a:pt x="295196" y="5009"/>
                  </a:lnTo>
                  <a:lnTo>
                    <a:pt x="341304" y="19370"/>
                  </a:lnTo>
                  <a:lnTo>
                    <a:pt x="383053" y="42087"/>
                  </a:lnTo>
                  <a:lnTo>
                    <a:pt x="419449" y="72159"/>
                  </a:lnTo>
                  <a:lnTo>
                    <a:pt x="449492" y="108590"/>
                  </a:lnTo>
                  <a:lnTo>
                    <a:pt x="472186" y="150381"/>
                  </a:lnTo>
                  <a:lnTo>
                    <a:pt x="486533" y="196534"/>
                  </a:lnTo>
                  <a:lnTo>
                    <a:pt x="491538" y="246050"/>
                  </a:lnTo>
                  <a:lnTo>
                    <a:pt x="486533" y="295563"/>
                  </a:lnTo>
                  <a:lnTo>
                    <a:pt x="472186" y="341706"/>
                  </a:lnTo>
                  <a:lnTo>
                    <a:pt x="449492" y="383484"/>
                  </a:lnTo>
                  <a:lnTo>
                    <a:pt x="419449" y="419900"/>
                  </a:lnTo>
                  <a:lnTo>
                    <a:pt x="383053" y="449958"/>
                  </a:lnTo>
                  <a:lnTo>
                    <a:pt x="341304" y="472662"/>
                  </a:lnTo>
                  <a:lnTo>
                    <a:pt x="295196" y="487014"/>
                  </a:lnTo>
                  <a:lnTo>
                    <a:pt x="245728" y="492020"/>
                  </a:lnTo>
                  <a:close/>
                </a:path>
              </a:pathLst>
            </a:custGeom>
            <a:solidFill>
              <a:srgbClr val="F9D1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2767870" y="3729271"/>
            <a:ext cx="1047115" cy="1047750"/>
          </a:xfrm>
          <a:custGeom>
            <a:avLst/>
            <a:gdLst/>
            <a:ahLst/>
            <a:cxnLst/>
            <a:rect l="l" t="t" r="r" b="b"/>
            <a:pathLst>
              <a:path w="1047114" h="1047750">
                <a:moveTo>
                  <a:pt x="998409" y="1047602"/>
                </a:moveTo>
                <a:lnTo>
                  <a:pt x="954032" y="1018143"/>
                </a:lnTo>
                <a:lnTo>
                  <a:pt x="948989" y="951506"/>
                </a:lnTo>
                <a:lnTo>
                  <a:pt x="945273" y="904266"/>
                </a:lnTo>
                <a:lnTo>
                  <a:pt x="939155" y="857731"/>
                </a:lnTo>
                <a:lnTo>
                  <a:pt x="930699" y="811965"/>
                </a:lnTo>
                <a:lnTo>
                  <a:pt x="919968" y="767029"/>
                </a:lnTo>
                <a:lnTo>
                  <a:pt x="907025" y="722987"/>
                </a:lnTo>
                <a:lnTo>
                  <a:pt x="891931" y="679903"/>
                </a:lnTo>
                <a:lnTo>
                  <a:pt x="874751" y="637838"/>
                </a:lnTo>
                <a:lnTo>
                  <a:pt x="855546" y="596855"/>
                </a:lnTo>
                <a:lnTo>
                  <a:pt x="834381" y="557018"/>
                </a:lnTo>
                <a:lnTo>
                  <a:pt x="811317" y="518389"/>
                </a:lnTo>
                <a:lnTo>
                  <a:pt x="786417" y="481032"/>
                </a:lnTo>
                <a:lnTo>
                  <a:pt x="759744" y="445009"/>
                </a:lnTo>
                <a:lnTo>
                  <a:pt x="731361" y="410382"/>
                </a:lnTo>
                <a:lnTo>
                  <a:pt x="701331" y="377216"/>
                </a:lnTo>
                <a:lnTo>
                  <a:pt x="669717" y="345573"/>
                </a:lnTo>
                <a:lnTo>
                  <a:pt x="636581" y="315515"/>
                </a:lnTo>
                <a:lnTo>
                  <a:pt x="601986" y="287106"/>
                </a:lnTo>
                <a:lnTo>
                  <a:pt x="565996" y="260408"/>
                </a:lnTo>
                <a:lnTo>
                  <a:pt x="528672" y="235485"/>
                </a:lnTo>
                <a:lnTo>
                  <a:pt x="490078" y="212399"/>
                </a:lnTo>
                <a:lnTo>
                  <a:pt x="450276" y="191214"/>
                </a:lnTo>
                <a:lnTo>
                  <a:pt x="409329" y="171991"/>
                </a:lnTo>
                <a:lnTo>
                  <a:pt x="367301" y="154794"/>
                </a:lnTo>
                <a:lnTo>
                  <a:pt x="324254" y="139686"/>
                </a:lnTo>
                <a:lnTo>
                  <a:pt x="280250" y="126730"/>
                </a:lnTo>
                <a:lnTo>
                  <a:pt x="235353" y="115989"/>
                </a:lnTo>
                <a:lnTo>
                  <a:pt x="189625" y="107525"/>
                </a:lnTo>
                <a:lnTo>
                  <a:pt x="143129" y="101401"/>
                </a:lnTo>
                <a:lnTo>
                  <a:pt x="95928" y="97681"/>
                </a:lnTo>
                <a:lnTo>
                  <a:pt x="48086" y="96427"/>
                </a:lnTo>
                <a:lnTo>
                  <a:pt x="29362" y="92634"/>
                </a:lnTo>
                <a:lnTo>
                  <a:pt x="14078" y="82294"/>
                </a:lnTo>
                <a:lnTo>
                  <a:pt x="3776" y="66968"/>
                </a:lnTo>
                <a:lnTo>
                  <a:pt x="0" y="48213"/>
                </a:lnTo>
                <a:lnTo>
                  <a:pt x="3776" y="29459"/>
                </a:lnTo>
                <a:lnTo>
                  <a:pt x="14078" y="14132"/>
                </a:lnTo>
                <a:lnTo>
                  <a:pt x="29362" y="3793"/>
                </a:lnTo>
                <a:lnTo>
                  <a:pt x="48086" y="0"/>
                </a:lnTo>
                <a:lnTo>
                  <a:pt x="96388" y="1154"/>
                </a:lnTo>
                <a:lnTo>
                  <a:pt x="144104" y="4583"/>
                </a:lnTo>
                <a:lnTo>
                  <a:pt x="191182" y="10233"/>
                </a:lnTo>
                <a:lnTo>
                  <a:pt x="237569" y="18052"/>
                </a:lnTo>
                <a:lnTo>
                  <a:pt x="283212" y="27986"/>
                </a:lnTo>
                <a:lnTo>
                  <a:pt x="328059" y="39984"/>
                </a:lnTo>
                <a:lnTo>
                  <a:pt x="372057" y="53992"/>
                </a:lnTo>
                <a:lnTo>
                  <a:pt x="415153" y="69958"/>
                </a:lnTo>
                <a:lnTo>
                  <a:pt x="457295" y="87828"/>
                </a:lnTo>
                <a:lnTo>
                  <a:pt x="498429" y="107551"/>
                </a:lnTo>
                <a:lnTo>
                  <a:pt x="538504" y="129073"/>
                </a:lnTo>
                <a:lnTo>
                  <a:pt x="577466" y="152342"/>
                </a:lnTo>
                <a:lnTo>
                  <a:pt x="615263" y="177304"/>
                </a:lnTo>
                <a:lnTo>
                  <a:pt x="651842" y="203908"/>
                </a:lnTo>
                <a:lnTo>
                  <a:pt x="687150" y="232100"/>
                </a:lnTo>
                <a:lnTo>
                  <a:pt x="721135" y="261828"/>
                </a:lnTo>
                <a:lnTo>
                  <a:pt x="753743" y="293038"/>
                </a:lnTo>
                <a:lnTo>
                  <a:pt x="784923" y="325679"/>
                </a:lnTo>
                <a:lnTo>
                  <a:pt x="814622" y="359697"/>
                </a:lnTo>
                <a:lnTo>
                  <a:pt x="842786" y="395040"/>
                </a:lnTo>
                <a:lnTo>
                  <a:pt x="869364" y="431654"/>
                </a:lnTo>
                <a:lnTo>
                  <a:pt x="894302" y="469488"/>
                </a:lnTo>
                <a:lnTo>
                  <a:pt x="917548" y="508489"/>
                </a:lnTo>
                <a:lnTo>
                  <a:pt x="939049" y="548602"/>
                </a:lnTo>
                <a:lnTo>
                  <a:pt x="958752" y="589777"/>
                </a:lnTo>
                <a:lnTo>
                  <a:pt x="976605" y="631960"/>
                </a:lnTo>
                <a:lnTo>
                  <a:pt x="992555" y="675099"/>
                </a:lnTo>
                <a:lnTo>
                  <a:pt x="1006549" y="719140"/>
                </a:lnTo>
                <a:lnTo>
                  <a:pt x="1018535" y="764031"/>
                </a:lnTo>
                <a:lnTo>
                  <a:pt x="1028460" y="809719"/>
                </a:lnTo>
                <a:lnTo>
                  <a:pt x="1036271" y="856151"/>
                </a:lnTo>
                <a:lnTo>
                  <a:pt x="1041916" y="903276"/>
                </a:lnTo>
                <a:lnTo>
                  <a:pt x="1045341" y="951039"/>
                </a:lnTo>
                <a:lnTo>
                  <a:pt x="1046495" y="999388"/>
                </a:lnTo>
                <a:lnTo>
                  <a:pt x="1042718" y="1018143"/>
                </a:lnTo>
                <a:lnTo>
                  <a:pt x="1032416" y="1033469"/>
                </a:lnTo>
                <a:lnTo>
                  <a:pt x="1017132" y="1043809"/>
                </a:lnTo>
                <a:lnTo>
                  <a:pt x="998409" y="1047602"/>
                </a:lnTo>
                <a:close/>
              </a:path>
            </a:pathLst>
          </a:custGeom>
          <a:solidFill>
            <a:srgbClr val="99B9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3983" y="3729271"/>
            <a:ext cx="1047115" cy="1047750"/>
          </a:xfrm>
          <a:custGeom>
            <a:avLst/>
            <a:gdLst/>
            <a:ahLst/>
            <a:cxnLst/>
            <a:rect l="l" t="t" r="r" b="b"/>
            <a:pathLst>
              <a:path w="1047114" h="1047750">
                <a:moveTo>
                  <a:pt x="48166" y="1047602"/>
                </a:moveTo>
                <a:lnTo>
                  <a:pt x="29430" y="1043809"/>
                </a:lnTo>
                <a:lnTo>
                  <a:pt x="14118" y="1033469"/>
                </a:lnTo>
                <a:lnTo>
                  <a:pt x="3789" y="1018143"/>
                </a:lnTo>
                <a:lnTo>
                  <a:pt x="0" y="999388"/>
                </a:lnTo>
                <a:lnTo>
                  <a:pt x="1153" y="951039"/>
                </a:lnTo>
                <a:lnTo>
                  <a:pt x="4578" y="903276"/>
                </a:lnTo>
                <a:lnTo>
                  <a:pt x="10223" y="856151"/>
                </a:lnTo>
                <a:lnTo>
                  <a:pt x="18034" y="809719"/>
                </a:lnTo>
                <a:lnTo>
                  <a:pt x="27959" y="764031"/>
                </a:lnTo>
                <a:lnTo>
                  <a:pt x="39945" y="719140"/>
                </a:lnTo>
                <a:lnTo>
                  <a:pt x="53939" y="675099"/>
                </a:lnTo>
                <a:lnTo>
                  <a:pt x="69889" y="631960"/>
                </a:lnTo>
                <a:lnTo>
                  <a:pt x="87742" y="589777"/>
                </a:lnTo>
                <a:lnTo>
                  <a:pt x="107445" y="548602"/>
                </a:lnTo>
                <a:lnTo>
                  <a:pt x="128946" y="508489"/>
                </a:lnTo>
                <a:lnTo>
                  <a:pt x="152192" y="469488"/>
                </a:lnTo>
                <a:lnTo>
                  <a:pt x="177130" y="431654"/>
                </a:lnTo>
                <a:lnTo>
                  <a:pt x="203708" y="395040"/>
                </a:lnTo>
                <a:lnTo>
                  <a:pt x="231872" y="359697"/>
                </a:lnTo>
                <a:lnTo>
                  <a:pt x="261571" y="325679"/>
                </a:lnTo>
                <a:lnTo>
                  <a:pt x="292751" y="293038"/>
                </a:lnTo>
                <a:lnTo>
                  <a:pt x="325360" y="261828"/>
                </a:lnTo>
                <a:lnTo>
                  <a:pt x="359344" y="232100"/>
                </a:lnTo>
                <a:lnTo>
                  <a:pt x="394653" y="203908"/>
                </a:lnTo>
                <a:lnTo>
                  <a:pt x="431231" y="177304"/>
                </a:lnTo>
                <a:lnTo>
                  <a:pt x="469028" y="152342"/>
                </a:lnTo>
                <a:lnTo>
                  <a:pt x="507990" y="129073"/>
                </a:lnTo>
                <a:lnTo>
                  <a:pt x="548065" y="107551"/>
                </a:lnTo>
                <a:lnTo>
                  <a:pt x="589199" y="87828"/>
                </a:lnTo>
                <a:lnTo>
                  <a:pt x="631341" y="69958"/>
                </a:lnTo>
                <a:lnTo>
                  <a:pt x="674437" y="53992"/>
                </a:lnTo>
                <a:lnTo>
                  <a:pt x="718435" y="39984"/>
                </a:lnTo>
                <a:lnTo>
                  <a:pt x="763282" y="27986"/>
                </a:lnTo>
                <a:lnTo>
                  <a:pt x="808925" y="18052"/>
                </a:lnTo>
                <a:lnTo>
                  <a:pt x="855312" y="10233"/>
                </a:lnTo>
                <a:lnTo>
                  <a:pt x="902390" y="4583"/>
                </a:lnTo>
                <a:lnTo>
                  <a:pt x="950107" y="1154"/>
                </a:lnTo>
                <a:lnTo>
                  <a:pt x="998409" y="0"/>
                </a:lnTo>
                <a:lnTo>
                  <a:pt x="1017145" y="3793"/>
                </a:lnTo>
                <a:lnTo>
                  <a:pt x="1032456" y="14132"/>
                </a:lnTo>
                <a:lnTo>
                  <a:pt x="1042786" y="29459"/>
                </a:lnTo>
                <a:lnTo>
                  <a:pt x="1046575" y="48213"/>
                </a:lnTo>
                <a:lnTo>
                  <a:pt x="1042786" y="66968"/>
                </a:lnTo>
                <a:lnTo>
                  <a:pt x="1032456" y="82294"/>
                </a:lnTo>
                <a:lnTo>
                  <a:pt x="1017145" y="92634"/>
                </a:lnTo>
                <a:lnTo>
                  <a:pt x="998409" y="96427"/>
                </a:lnTo>
                <a:lnTo>
                  <a:pt x="950573" y="97681"/>
                </a:lnTo>
                <a:lnTo>
                  <a:pt x="903379" y="101401"/>
                </a:lnTo>
                <a:lnTo>
                  <a:pt x="856888" y="107525"/>
                </a:lnTo>
                <a:lnTo>
                  <a:pt x="811165" y="115989"/>
                </a:lnTo>
                <a:lnTo>
                  <a:pt x="766272" y="126730"/>
                </a:lnTo>
                <a:lnTo>
                  <a:pt x="722271" y="139686"/>
                </a:lnTo>
                <a:lnTo>
                  <a:pt x="679226" y="154794"/>
                </a:lnTo>
                <a:lnTo>
                  <a:pt x="637199" y="171991"/>
                </a:lnTo>
                <a:lnTo>
                  <a:pt x="596254" y="191214"/>
                </a:lnTo>
                <a:lnTo>
                  <a:pt x="556452" y="212399"/>
                </a:lnTo>
                <a:lnTo>
                  <a:pt x="517858" y="235485"/>
                </a:lnTo>
                <a:lnTo>
                  <a:pt x="480534" y="260408"/>
                </a:lnTo>
                <a:lnTo>
                  <a:pt x="444542" y="287106"/>
                </a:lnTo>
                <a:lnTo>
                  <a:pt x="409946" y="315515"/>
                </a:lnTo>
                <a:lnTo>
                  <a:pt x="376808" y="345573"/>
                </a:lnTo>
                <a:lnTo>
                  <a:pt x="345192" y="377216"/>
                </a:lnTo>
                <a:lnTo>
                  <a:pt x="315160" y="410382"/>
                </a:lnTo>
                <a:lnTo>
                  <a:pt x="286775" y="445009"/>
                </a:lnTo>
                <a:lnTo>
                  <a:pt x="260100" y="481032"/>
                </a:lnTo>
                <a:lnTo>
                  <a:pt x="235197" y="518389"/>
                </a:lnTo>
                <a:lnTo>
                  <a:pt x="212130" y="557018"/>
                </a:lnTo>
                <a:lnTo>
                  <a:pt x="190962" y="596855"/>
                </a:lnTo>
                <a:lnTo>
                  <a:pt x="171755" y="637837"/>
                </a:lnTo>
                <a:lnTo>
                  <a:pt x="154573" y="679903"/>
                </a:lnTo>
                <a:lnTo>
                  <a:pt x="139477" y="722987"/>
                </a:lnTo>
                <a:lnTo>
                  <a:pt x="126531" y="767029"/>
                </a:lnTo>
                <a:lnTo>
                  <a:pt x="115798" y="811965"/>
                </a:lnTo>
                <a:lnTo>
                  <a:pt x="107341" y="857731"/>
                </a:lnTo>
                <a:lnTo>
                  <a:pt x="101222" y="904266"/>
                </a:lnTo>
                <a:lnTo>
                  <a:pt x="97505" y="951506"/>
                </a:lnTo>
                <a:lnTo>
                  <a:pt x="96252" y="999388"/>
                </a:lnTo>
                <a:lnTo>
                  <a:pt x="92475" y="1018143"/>
                </a:lnTo>
                <a:lnTo>
                  <a:pt x="82173" y="1033469"/>
                </a:lnTo>
                <a:lnTo>
                  <a:pt x="66889" y="1043809"/>
                </a:lnTo>
                <a:lnTo>
                  <a:pt x="48166" y="1047602"/>
                </a:lnTo>
                <a:close/>
              </a:path>
            </a:pathLst>
          </a:custGeom>
          <a:solidFill>
            <a:srgbClr val="99B9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67789" y="6418870"/>
            <a:ext cx="1047115" cy="1047750"/>
          </a:xfrm>
          <a:custGeom>
            <a:avLst/>
            <a:gdLst/>
            <a:ahLst/>
            <a:cxnLst/>
            <a:rect l="l" t="t" r="r" b="b"/>
            <a:pathLst>
              <a:path w="1047114" h="1047750">
                <a:moveTo>
                  <a:pt x="48166" y="1047602"/>
                </a:moveTo>
                <a:lnTo>
                  <a:pt x="29430" y="1043809"/>
                </a:lnTo>
                <a:lnTo>
                  <a:pt x="14118" y="1033469"/>
                </a:lnTo>
                <a:lnTo>
                  <a:pt x="3789" y="1018143"/>
                </a:lnTo>
                <a:lnTo>
                  <a:pt x="0" y="999388"/>
                </a:lnTo>
                <a:lnTo>
                  <a:pt x="3789" y="980634"/>
                </a:lnTo>
                <a:lnTo>
                  <a:pt x="14118" y="965307"/>
                </a:lnTo>
                <a:lnTo>
                  <a:pt x="29430" y="954968"/>
                </a:lnTo>
                <a:lnTo>
                  <a:pt x="48166" y="951175"/>
                </a:lnTo>
                <a:lnTo>
                  <a:pt x="96009" y="949920"/>
                </a:lnTo>
                <a:lnTo>
                  <a:pt x="143210" y="946200"/>
                </a:lnTo>
                <a:lnTo>
                  <a:pt x="189705" y="940077"/>
                </a:lnTo>
                <a:lnTo>
                  <a:pt x="235433" y="931613"/>
                </a:lnTo>
                <a:lnTo>
                  <a:pt x="280330" y="920871"/>
                </a:lnTo>
                <a:lnTo>
                  <a:pt x="324334" y="907915"/>
                </a:lnTo>
                <a:lnTo>
                  <a:pt x="367381" y="892807"/>
                </a:lnTo>
                <a:lnTo>
                  <a:pt x="409410" y="875611"/>
                </a:lnTo>
                <a:lnTo>
                  <a:pt x="450356" y="856388"/>
                </a:lnTo>
                <a:lnTo>
                  <a:pt x="490158" y="835202"/>
                </a:lnTo>
                <a:lnTo>
                  <a:pt x="528752" y="812116"/>
                </a:lnTo>
                <a:lnTo>
                  <a:pt x="566076" y="787193"/>
                </a:lnTo>
                <a:lnTo>
                  <a:pt x="602067" y="760495"/>
                </a:lnTo>
                <a:lnTo>
                  <a:pt x="636661" y="732086"/>
                </a:lnTo>
                <a:lnTo>
                  <a:pt x="669797" y="702029"/>
                </a:lnTo>
                <a:lnTo>
                  <a:pt x="701412" y="670385"/>
                </a:lnTo>
                <a:lnTo>
                  <a:pt x="731442" y="637219"/>
                </a:lnTo>
                <a:lnTo>
                  <a:pt x="759824" y="602593"/>
                </a:lnTo>
                <a:lnTo>
                  <a:pt x="786497" y="566570"/>
                </a:lnTo>
                <a:lnTo>
                  <a:pt x="811397" y="529212"/>
                </a:lnTo>
                <a:lnTo>
                  <a:pt x="834461" y="490583"/>
                </a:lnTo>
                <a:lnTo>
                  <a:pt x="855627" y="450746"/>
                </a:lnTo>
                <a:lnTo>
                  <a:pt x="874831" y="409764"/>
                </a:lnTo>
                <a:lnTo>
                  <a:pt x="892012" y="367699"/>
                </a:lnTo>
                <a:lnTo>
                  <a:pt x="907105" y="324614"/>
                </a:lnTo>
                <a:lnTo>
                  <a:pt x="920049" y="280572"/>
                </a:lnTo>
                <a:lnTo>
                  <a:pt x="930780" y="235637"/>
                </a:lnTo>
                <a:lnTo>
                  <a:pt x="939236" y="189870"/>
                </a:lnTo>
                <a:lnTo>
                  <a:pt x="945353" y="143335"/>
                </a:lnTo>
                <a:lnTo>
                  <a:pt x="949070" y="96095"/>
                </a:lnTo>
                <a:lnTo>
                  <a:pt x="950323" y="48213"/>
                </a:lnTo>
                <a:lnTo>
                  <a:pt x="954099" y="29425"/>
                </a:lnTo>
                <a:lnTo>
                  <a:pt x="964401" y="14102"/>
                </a:lnTo>
                <a:lnTo>
                  <a:pt x="979685" y="3781"/>
                </a:lnTo>
                <a:lnTo>
                  <a:pt x="998409" y="0"/>
                </a:lnTo>
                <a:lnTo>
                  <a:pt x="1017179" y="3781"/>
                </a:lnTo>
                <a:lnTo>
                  <a:pt x="1032486" y="14102"/>
                </a:lnTo>
                <a:lnTo>
                  <a:pt x="1042797" y="29425"/>
                </a:lnTo>
                <a:lnTo>
                  <a:pt x="1046575" y="48213"/>
                </a:lnTo>
                <a:lnTo>
                  <a:pt x="1045422" y="96563"/>
                </a:lnTo>
                <a:lnTo>
                  <a:pt x="1041996" y="144326"/>
                </a:lnTo>
                <a:lnTo>
                  <a:pt x="1036352" y="191450"/>
                </a:lnTo>
                <a:lnTo>
                  <a:pt x="1028541" y="237883"/>
                </a:lnTo>
                <a:lnTo>
                  <a:pt x="1018616" y="283571"/>
                </a:lnTo>
                <a:lnTo>
                  <a:pt x="1006630" y="328462"/>
                </a:lnTo>
                <a:lnTo>
                  <a:pt x="992636" y="372503"/>
                </a:lnTo>
                <a:lnTo>
                  <a:pt x="976685" y="415641"/>
                </a:lnTo>
                <a:lnTo>
                  <a:pt x="958832" y="457824"/>
                </a:lnTo>
                <a:lnTo>
                  <a:pt x="939129" y="498999"/>
                </a:lnTo>
                <a:lnTo>
                  <a:pt x="917628" y="539113"/>
                </a:lnTo>
                <a:lnTo>
                  <a:pt x="894382" y="578113"/>
                </a:lnTo>
                <a:lnTo>
                  <a:pt x="869444" y="615947"/>
                </a:lnTo>
                <a:lnTo>
                  <a:pt x="842867" y="652562"/>
                </a:lnTo>
                <a:lnTo>
                  <a:pt x="814702" y="687904"/>
                </a:lnTo>
                <a:lnTo>
                  <a:pt x="785004" y="721923"/>
                </a:lnTo>
                <a:lnTo>
                  <a:pt x="753824" y="754563"/>
                </a:lnTo>
                <a:lnTo>
                  <a:pt x="721215" y="785774"/>
                </a:lnTo>
                <a:lnTo>
                  <a:pt x="687230" y="815502"/>
                </a:lnTo>
                <a:lnTo>
                  <a:pt x="651922" y="843694"/>
                </a:lnTo>
                <a:lnTo>
                  <a:pt x="615343" y="870297"/>
                </a:lnTo>
                <a:lnTo>
                  <a:pt x="577547" y="895260"/>
                </a:lnTo>
                <a:lnTo>
                  <a:pt x="538585" y="918529"/>
                </a:lnTo>
                <a:lnTo>
                  <a:pt x="498510" y="940051"/>
                </a:lnTo>
                <a:lnTo>
                  <a:pt x="457375" y="959773"/>
                </a:lnTo>
                <a:lnTo>
                  <a:pt x="415234" y="977644"/>
                </a:lnTo>
                <a:lnTo>
                  <a:pt x="372138" y="993609"/>
                </a:lnTo>
                <a:lnTo>
                  <a:pt x="328140" y="1007617"/>
                </a:lnTo>
                <a:lnTo>
                  <a:pt x="283293" y="1019615"/>
                </a:lnTo>
                <a:lnTo>
                  <a:pt x="237649" y="1029550"/>
                </a:lnTo>
                <a:lnTo>
                  <a:pt x="191262" y="1037368"/>
                </a:lnTo>
                <a:lnTo>
                  <a:pt x="144184" y="1043018"/>
                </a:lnTo>
                <a:lnTo>
                  <a:pt x="96468" y="1046447"/>
                </a:lnTo>
                <a:lnTo>
                  <a:pt x="48166" y="1047602"/>
                </a:lnTo>
                <a:close/>
              </a:path>
            </a:pathLst>
          </a:custGeom>
          <a:solidFill>
            <a:srgbClr val="99B9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3983" y="6418870"/>
            <a:ext cx="1047115" cy="1047750"/>
          </a:xfrm>
          <a:custGeom>
            <a:avLst/>
            <a:gdLst/>
            <a:ahLst/>
            <a:cxnLst/>
            <a:rect l="l" t="t" r="r" b="b"/>
            <a:pathLst>
              <a:path w="1047114" h="1047750">
                <a:moveTo>
                  <a:pt x="998409" y="1047602"/>
                </a:moveTo>
                <a:lnTo>
                  <a:pt x="950107" y="1046447"/>
                </a:lnTo>
                <a:lnTo>
                  <a:pt x="902390" y="1043018"/>
                </a:lnTo>
                <a:lnTo>
                  <a:pt x="855312" y="1037368"/>
                </a:lnTo>
                <a:lnTo>
                  <a:pt x="808925" y="1029550"/>
                </a:lnTo>
                <a:lnTo>
                  <a:pt x="763282" y="1019615"/>
                </a:lnTo>
                <a:lnTo>
                  <a:pt x="718435" y="1007617"/>
                </a:lnTo>
                <a:lnTo>
                  <a:pt x="674437" y="993609"/>
                </a:lnTo>
                <a:lnTo>
                  <a:pt x="631341" y="977644"/>
                </a:lnTo>
                <a:lnTo>
                  <a:pt x="589199" y="959773"/>
                </a:lnTo>
                <a:lnTo>
                  <a:pt x="548065" y="940051"/>
                </a:lnTo>
                <a:lnTo>
                  <a:pt x="507990" y="918529"/>
                </a:lnTo>
                <a:lnTo>
                  <a:pt x="469028" y="895260"/>
                </a:lnTo>
                <a:lnTo>
                  <a:pt x="431231" y="870297"/>
                </a:lnTo>
                <a:lnTo>
                  <a:pt x="394653" y="843694"/>
                </a:lnTo>
                <a:lnTo>
                  <a:pt x="359344" y="815502"/>
                </a:lnTo>
                <a:lnTo>
                  <a:pt x="325360" y="785774"/>
                </a:lnTo>
                <a:lnTo>
                  <a:pt x="292751" y="754563"/>
                </a:lnTo>
                <a:lnTo>
                  <a:pt x="261571" y="721923"/>
                </a:lnTo>
                <a:lnTo>
                  <a:pt x="231872" y="687904"/>
                </a:lnTo>
                <a:lnTo>
                  <a:pt x="203708" y="652562"/>
                </a:lnTo>
                <a:lnTo>
                  <a:pt x="177130" y="615947"/>
                </a:lnTo>
                <a:lnTo>
                  <a:pt x="152192" y="578113"/>
                </a:lnTo>
                <a:lnTo>
                  <a:pt x="128946" y="539113"/>
                </a:lnTo>
                <a:lnTo>
                  <a:pt x="107445" y="498999"/>
                </a:lnTo>
                <a:lnTo>
                  <a:pt x="87742" y="457824"/>
                </a:lnTo>
                <a:lnTo>
                  <a:pt x="69889" y="415641"/>
                </a:lnTo>
                <a:lnTo>
                  <a:pt x="53939" y="372503"/>
                </a:lnTo>
                <a:lnTo>
                  <a:pt x="39945" y="328462"/>
                </a:lnTo>
                <a:lnTo>
                  <a:pt x="27959" y="283571"/>
                </a:lnTo>
                <a:lnTo>
                  <a:pt x="18034" y="237883"/>
                </a:lnTo>
                <a:lnTo>
                  <a:pt x="10223" y="191450"/>
                </a:lnTo>
                <a:lnTo>
                  <a:pt x="4578" y="144326"/>
                </a:lnTo>
                <a:lnTo>
                  <a:pt x="1153" y="96563"/>
                </a:lnTo>
                <a:lnTo>
                  <a:pt x="0" y="48213"/>
                </a:lnTo>
                <a:lnTo>
                  <a:pt x="3789" y="29425"/>
                </a:lnTo>
                <a:lnTo>
                  <a:pt x="14118" y="14102"/>
                </a:lnTo>
                <a:lnTo>
                  <a:pt x="29430" y="3781"/>
                </a:lnTo>
                <a:lnTo>
                  <a:pt x="48166" y="0"/>
                </a:lnTo>
                <a:lnTo>
                  <a:pt x="66889" y="3781"/>
                </a:lnTo>
                <a:lnTo>
                  <a:pt x="82173" y="14102"/>
                </a:lnTo>
                <a:lnTo>
                  <a:pt x="92475" y="29425"/>
                </a:lnTo>
                <a:lnTo>
                  <a:pt x="96252" y="48213"/>
                </a:lnTo>
                <a:lnTo>
                  <a:pt x="97505" y="96095"/>
                </a:lnTo>
                <a:lnTo>
                  <a:pt x="101222" y="143335"/>
                </a:lnTo>
                <a:lnTo>
                  <a:pt x="107341" y="189870"/>
                </a:lnTo>
                <a:lnTo>
                  <a:pt x="115798" y="235637"/>
                </a:lnTo>
                <a:lnTo>
                  <a:pt x="126531" y="280572"/>
                </a:lnTo>
                <a:lnTo>
                  <a:pt x="139477" y="324614"/>
                </a:lnTo>
                <a:lnTo>
                  <a:pt x="154573" y="367699"/>
                </a:lnTo>
                <a:lnTo>
                  <a:pt x="171755" y="409764"/>
                </a:lnTo>
                <a:lnTo>
                  <a:pt x="190962" y="450746"/>
                </a:lnTo>
                <a:lnTo>
                  <a:pt x="212130" y="490583"/>
                </a:lnTo>
                <a:lnTo>
                  <a:pt x="235197" y="529212"/>
                </a:lnTo>
                <a:lnTo>
                  <a:pt x="260100" y="566570"/>
                </a:lnTo>
                <a:lnTo>
                  <a:pt x="286775" y="602593"/>
                </a:lnTo>
                <a:lnTo>
                  <a:pt x="315160" y="637219"/>
                </a:lnTo>
                <a:lnTo>
                  <a:pt x="345192" y="670385"/>
                </a:lnTo>
                <a:lnTo>
                  <a:pt x="376808" y="702029"/>
                </a:lnTo>
                <a:lnTo>
                  <a:pt x="409946" y="732086"/>
                </a:lnTo>
                <a:lnTo>
                  <a:pt x="444542" y="760495"/>
                </a:lnTo>
                <a:lnTo>
                  <a:pt x="480534" y="787193"/>
                </a:lnTo>
                <a:lnTo>
                  <a:pt x="517858" y="812116"/>
                </a:lnTo>
                <a:lnTo>
                  <a:pt x="556452" y="835202"/>
                </a:lnTo>
                <a:lnTo>
                  <a:pt x="596254" y="856388"/>
                </a:lnTo>
                <a:lnTo>
                  <a:pt x="637199" y="875611"/>
                </a:lnTo>
                <a:lnTo>
                  <a:pt x="679226" y="892807"/>
                </a:lnTo>
                <a:lnTo>
                  <a:pt x="722271" y="907915"/>
                </a:lnTo>
                <a:lnTo>
                  <a:pt x="766272" y="920871"/>
                </a:lnTo>
                <a:lnTo>
                  <a:pt x="811165" y="931613"/>
                </a:lnTo>
                <a:lnTo>
                  <a:pt x="856888" y="940077"/>
                </a:lnTo>
                <a:lnTo>
                  <a:pt x="903379" y="946200"/>
                </a:lnTo>
                <a:lnTo>
                  <a:pt x="950573" y="949920"/>
                </a:lnTo>
                <a:lnTo>
                  <a:pt x="998409" y="951175"/>
                </a:lnTo>
                <a:lnTo>
                  <a:pt x="1017145" y="954968"/>
                </a:lnTo>
                <a:lnTo>
                  <a:pt x="1032456" y="965307"/>
                </a:lnTo>
                <a:lnTo>
                  <a:pt x="1042786" y="980634"/>
                </a:lnTo>
                <a:lnTo>
                  <a:pt x="1046575" y="999388"/>
                </a:lnTo>
                <a:lnTo>
                  <a:pt x="1042786" y="1018143"/>
                </a:lnTo>
                <a:lnTo>
                  <a:pt x="1032456" y="1033469"/>
                </a:lnTo>
                <a:lnTo>
                  <a:pt x="1017145" y="1043809"/>
                </a:lnTo>
                <a:lnTo>
                  <a:pt x="998409" y="1047602"/>
                </a:lnTo>
                <a:close/>
              </a:path>
            </a:pathLst>
          </a:custGeom>
          <a:solidFill>
            <a:srgbClr val="99B9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6851680" y="2593169"/>
            <a:ext cx="2924810" cy="3186430"/>
            <a:chOff x="6851680" y="2593169"/>
            <a:chExt cx="2924810" cy="3186430"/>
          </a:xfrm>
        </p:grpSpPr>
        <p:sp>
          <p:nvSpPr>
            <p:cNvPr id="26" name="object 26"/>
            <p:cNvSpPr/>
            <p:nvPr/>
          </p:nvSpPr>
          <p:spPr>
            <a:xfrm>
              <a:off x="7826945" y="4727759"/>
              <a:ext cx="974090" cy="1051560"/>
            </a:xfrm>
            <a:custGeom>
              <a:avLst/>
              <a:gdLst/>
              <a:ahLst/>
              <a:cxnLst/>
              <a:rect l="l" t="t" r="r" b="b"/>
              <a:pathLst>
                <a:path w="974090" h="1051560">
                  <a:moveTo>
                    <a:pt x="486947" y="1051420"/>
                  </a:moveTo>
                  <a:lnTo>
                    <a:pt x="11023" y="554657"/>
                  </a:lnTo>
                  <a:lnTo>
                    <a:pt x="0" y="520778"/>
                  </a:lnTo>
                  <a:lnTo>
                    <a:pt x="3557" y="507968"/>
                  </a:lnTo>
                  <a:lnTo>
                    <a:pt x="10469" y="497580"/>
                  </a:lnTo>
                  <a:lnTo>
                    <a:pt x="19655" y="489293"/>
                  </a:lnTo>
                  <a:lnTo>
                    <a:pt x="30591" y="483807"/>
                  </a:lnTo>
                  <a:lnTo>
                    <a:pt x="42751" y="481823"/>
                  </a:lnTo>
                  <a:lnTo>
                    <a:pt x="221923" y="481823"/>
                  </a:lnTo>
                  <a:lnTo>
                    <a:pt x="221923" y="44820"/>
                  </a:lnTo>
                  <a:lnTo>
                    <a:pt x="225218" y="27575"/>
                  </a:lnTo>
                  <a:lnTo>
                    <a:pt x="234287" y="13306"/>
                  </a:lnTo>
                  <a:lnTo>
                    <a:pt x="247906" y="3589"/>
                  </a:lnTo>
                  <a:lnTo>
                    <a:pt x="264849" y="0"/>
                  </a:lnTo>
                  <a:lnTo>
                    <a:pt x="709045" y="0"/>
                  </a:lnTo>
                  <a:lnTo>
                    <a:pt x="725988" y="3589"/>
                  </a:lnTo>
                  <a:lnTo>
                    <a:pt x="739607" y="13306"/>
                  </a:lnTo>
                  <a:lnTo>
                    <a:pt x="748676" y="27575"/>
                  </a:lnTo>
                  <a:lnTo>
                    <a:pt x="751972" y="44820"/>
                  </a:lnTo>
                  <a:lnTo>
                    <a:pt x="751972" y="481823"/>
                  </a:lnTo>
                  <a:lnTo>
                    <a:pt x="931143" y="481823"/>
                  </a:lnTo>
                  <a:lnTo>
                    <a:pt x="970337" y="507968"/>
                  </a:lnTo>
                  <a:lnTo>
                    <a:pt x="973895" y="520778"/>
                  </a:lnTo>
                  <a:lnTo>
                    <a:pt x="973603" y="533414"/>
                  </a:lnTo>
                  <a:lnTo>
                    <a:pt x="518675" y="1036480"/>
                  </a:lnTo>
                  <a:lnTo>
                    <a:pt x="496366" y="1050399"/>
                  </a:lnTo>
                  <a:lnTo>
                    <a:pt x="486947" y="1051420"/>
                  </a:lnTo>
                  <a:close/>
                </a:path>
              </a:pathLst>
            </a:custGeom>
            <a:solidFill>
              <a:srgbClr val="FA4E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07920" y="3061920"/>
              <a:ext cx="2012314" cy="1755775"/>
            </a:xfrm>
            <a:custGeom>
              <a:avLst/>
              <a:gdLst/>
              <a:ahLst/>
              <a:cxnLst/>
              <a:rect l="l" t="t" r="r" b="b"/>
              <a:pathLst>
                <a:path w="2012315" h="1755775">
                  <a:moveTo>
                    <a:pt x="1969020" y="1755480"/>
                  </a:moveTo>
                  <a:lnTo>
                    <a:pt x="42926" y="1755480"/>
                  </a:lnTo>
                  <a:lnTo>
                    <a:pt x="31844" y="1754079"/>
                  </a:lnTo>
                  <a:lnTo>
                    <a:pt x="1399" y="1722682"/>
                  </a:lnTo>
                  <a:lnTo>
                    <a:pt x="0" y="1711593"/>
                  </a:lnTo>
                  <a:lnTo>
                    <a:pt x="1399" y="1700505"/>
                  </a:lnTo>
                  <a:lnTo>
                    <a:pt x="968645" y="22410"/>
                  </a:lnTo>
                  <a:lnTo>
                    <a:pt x="1005973" y="0"/>
                  </a:lnTo>
                  <a:lnTo>
                    <a:pt x="1017054" y="1663"/>
                  </a:lnTo>
                  <a:lnTo>
                    <a:pt x="1027436" y="6302"/>
                  </a:lnTo>
                  <a:lnTo>
                    <a:pt x="1036418" y="13393"/>
                  </a:lnTo>
                  <a:lnTo>
                    <a:pt x="1043300" y="22410"/>
                  </a:lnTo>
                  <a:lnTo>
                    <a:pt x="2002614" y="1684514"/>
                  </a:lnTo>
                  <a:lnTo>
                    <a:pt x="2006434" y="1690466"/>
                  </a:lnTo>
                  <a:lnTo>
                    <a:pt x="2009380" y="1697119"/>
                  </a:lnTo>
                  <a:lnTo>
                    <a:pt x="2011275" y="1704473"/>
                  </a:lnTo>
                  <a:lnTo>
                    <a:pt x="2011946" y="1712526"/>
                  </a:lnTo>
                  <a:lnTo>
                    <a:pt x="2008651" y="1729480"/>
                  </a:lnTo>
                  <a:lnTo>
                    <a:pt x="1999581" y="1743108"/>
                  </a:lnTo>
                  <a:lnTo>
                    <a:pt x="1985963" y="1752183"/>
                  </a:lnTo>
                  <a:lnTo>
                    <a:pt x="1969020" y="1755480"/>
                  </a:lnTo>
                  <a:close/>
                </a:path>
              </a:pathLst>
            </a:custGeom>
            <a:solidFill>
              <a:srgbClr val="FA9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851676" y="2593174"/>
              <a:ext cx="2924810" cy="1111250"/>
            </a:xfrm>
            <a:custGeom>
              <a:avLst/>
              <a:gdLst/>
              <a:ahLst/>
              <a:cxnLst/>
              <a:rect l="l" t="t" r="r" b="b"/>
              <a:pathLst>
                <a:path w="2924809" h="1111250">
                  <a:moveTo>
                    <a:pt x="1052461" y="362686"/>
                  </a:moveTo>
                  <a:lnTo>
                    <a:pt x="965758" y="209169"/>
                  </a:lnTo>
                  <a:lnTo>
                    <a:pt x="929805" y="186842"/>
                  </a:lnTo>
                  <a:lnTo>
                    <a:pt x="915365" y="188620"/>
                  </a:lnTo>
                  <a:lnTo>
                    <a:pt x="747395" y="240919"/>
                  </a:lnTo>
                  <a:lnTo>
                    <a:pt x="733069" y="231457"/>
                  </a:lnTo>
                  <a:lnTo>
                    <a:pt x="718235" y="222707"/>
                  </a:lnTo>
                  <a:lnTo>
                    <a:pt x="703033" y="214655"/>
                  </a:lnTo>
                  <a:lnTo>
                    <a:pt x="687666" y="207302"/>
                  </a:lnTo>
                  <a:lnTo>
                    <a:pt x="650341" y="35483"/>
                  </a:lnTo>
                  <a:lnTo>
                    <a:pt x="644156" y="21272"/>
                  </a:lnTo>
                  <a:lnTo>
                    <a:pt x="634479" y="10033"/>
                  </a:lnTo>
                  <a:lnTo>
                    <a:pt x="621995" y="2654"/>
                  </a:lnTo>
                  <a:lnTo>
                    <a:pt x="607415" y="0"/>
                  </a:lnTo>
                  <a:lnTo>
                    <a:pt x="445046" y="0"/>
                  </a:lnTo>
                  <a:lnTo>
                    <a:pt x="408292" y="21272"/>
                  </a:lnTo>
                  <a:lnTo>
                    <a:pt x="364782" y="207302"/>
                  </a:lnTo>
                  <a:lnTo>
                    <a:pt x="348627" y="214655"/>
                  </a:lnTo>
                  <a:lnTo>
                    <a:pt x="333527" y="222707"/>
                  </a:lnTo>
                  <a:lnTo>
                    <a:pt x="319112" y="231457"/>
                  </a:lnTo>
                  <a:lnTo>
                    <a:pt x="305066" y="240919"/>
                  </a:lnTo>
                  <a:lnTo>
                    <a:pt x="137083" y="188620"/>
                  </a:lnTo>
                  <a:lnTo>
                    <a:pt x="95618" y="197294"/>
                  </a:lnTo>
                  <a:lnTo>
                    <a:pt x="4572" y="349224"/>
                  </a:lnTo>
                  <a:lnTo>
                    <a:pt x="0" y="362686"/>
                  </a:lnTo>
                  <a:lnTo>
                    <a:pt x="139" y="377012"/>
                  </a:lnTo>
                  <a:lnTo>
                    <a:pt x="4838" y="390982"/>
                  </a:lnTo>
                  <a:lnTo>
                    <a:pt x="13906" y="403390"/>
                  </a:lnTo>
                  <a:lnTo>
                    <a:pt x="142684" y="521042"/>
                  </a:lnTo>
                  <a:lnTo>
                    <a:pt x="141605" y="529742"/>
                  </a:lnTo>
                  <a:lnTo>
                    <a:pt x="141058" y="538784"/>
                  </a:lnTo>
                  <a:lnTo>
                    <a:pt x="140855" y="547827"/>
                  </a:lnTo>
                  <a:lnTo>
                    <a:pt x="140855" y="564934"/>
                  </a:lnTo>
                  <a:lnTo>
                    <a:pt x="141058" y="573328"/>
                  </a:lnTo>
                  <a:lnTo>
                    <a:pt x="141605" y="581736"/>
                  </a:lnTo>
                  <a:lnTo>
                    <a:pt x="142684" y="590143"/>
                  </a:lnTo>
                  <a:lnTo>
                    <a:pt x="13906" y="709663"/>
                  </a:lnTo>
                  <a:lnTo>
                    <a:pt x="4838" y="721017"/>
                  </a:lnTo>
                  <a:lnTo>
                    <a:pt x="139" y="734644"/>
                  </a:lnTo>
                  <a:lnTo>
                    <a:pt x="0" y="749325"/>
                  </a:lnTo>
                  <a:lnTo>
                    <a:pt x="4572" y="763816"/>
                  </a:lnTo>
                  <a:lnTo>
                    <a:pt x="86702" y="903884"/>
                  </a:lnTo>
                  <a:lnTo>
                    <a:pt x="95618" y="915758"/>
                  </a:lnTo>
                  <a:lnTo>
                    <a:pt x="107696" y="923264"/>
                  </a:lnTo>
                  <a:lnTo>
                    <a:pt x="121869" y="926211"/>
                  </a:lnTo>
                  <a:lnTo>
                    <a:pt x="137083" y="924433"/>
                  </a:lnTo>
                  <a:lnTo>
                    <a:pt x="305066" y="870267"/>
                  </a:lnTo>
                  <a:lnTo>
                    <a:pt x="319112" y="880808"/>
                  </a:lnTo>
                  <a:lnTo>
                    <a:pt x="333527" y="890117"/>
                  </a:lnTo>
                  <a:lnTo>
                    <a:pt x="348627" y="898372"/>
                  </a:lnTo>
                  <a:lnTo>
                    <a:pt x="364782" y="905751"/>
                  </a:lnTo>
                  <a:lnTo>
                    <a:pt x="402107" y="1077569"/>
                  </a:lnTo>
                  <a:lnTo>
                    <a:pt x="408292" y="1091488"/>
                  </a:lnTo>
                  <a:lnTo>
                    <a:pt x="417982" y="1102080"/>
                  </a:lnTo>
                  <a:lnTo>
                    <a:pt x="430453" y="1108824"/>
                  </a:lnTo>
                  <a:lnTo>
                    <a:pt x="445046" y="1111186"/>
                  </a:lnTo>
                  <a:lnTo>
                    <a:pt x="607415" y="1111186"/>
                  </a:lnTo>
                  <a:lnTo>
                    <a:pt x="644156" y="1091488"/>
                  </a:lnTo>
                  <a:lnTo>
                    <a:pt x="687666" y="905751"/>
                  </a:lnTo>
                  <a:lnTo>
                    <a:pt x="703033" y="898398"/>
                  </a:lnTo>
                  <a:lnTo>
                    <a:pt x="718235" y="890346"/>
                  </a:lnTo>
                  <a:lnTo>
                    <a:pt x="733069" y="881595"/>
                  </a:lnTo>
                  <a:lnTo>
                    <a:pt x="747395" y="872134"/>
                  </a:lnTo>
                  <a:lnTo>
                    <a:pt x="915365" y="924433"/>
                  </a:lnTo>
                  <a:lnTo>
                    <a:pt x="956576" y="915758"/>
                  </a:lnTo>
                  <a:lnTo>
                    <a:pt x="1047877" y="763816"/>
                  </a:lnTo>
                  <a:lnTo>
                    <a:pt x="1052461" y="749325"/>
                  </a:lnTo>
                  <a:lnTo>
                    <a:pt x="1052309" y="734644"/>
                  </a:lnTo>
                  <a:lnTo>
                    <a:pt x="1047610" y="721017"/>
                  </a:lnTo>
                  <a:lnTo>
                    <a:pt x="1038542" y="709663"/>
                  </a:lnTo>
                  <a:lnTo>
                    <a:pt x="909764" y="590143"/>
                  </a:lnTo>
                  <a:lnTo>
                    <a:pt x="910056" y="581736"/>
                  </a:lnTo>
                  <a:lnTo>
                    <a:pt x="911339" y="564934"/>
                  </a:lnTo>
                  <a:lnTo>
                    <a:pt x="911631" y="556526"/>
                  </a:lnTo>
                  <a:lnTo>
                    <a:pt x="911339" y="547827"/>
                  </a:lnTo>
                  <a:lnTo>
                    <a:pt x="910056" y="529742"/>
                  </a:lnTo>
                  <a:lnTo>
                    <a:pt x="909764" y="521042"/>
                  </a:lnTo>
                  <a:lnTo>
                    <a:pt x="1038542" y="403390"/>
                  </a:lnTo>
                  <a:lnTo>
                    <a:pt x="1047610" y="390982"/>
                  </a:lnTo>
                  <a:lnTo>
                    <a:pt x="1052309" y="377012"/>
                  </a:lnTo>
                  <a:lnTo>
                    <a:pt x="1052461" y="362686"/>
                  </a:lnTo>
                  <a:close/>
                </a:path>
                <a:path w="2924809" h="1111250">
                  <a:moveTo>
                    <a:pt x="2924429" y="362686"/>
                  </a:moveTo>
                  <a:lnTo>
                    <a:pt x="2837726" y="207302"/>
                  </a:lnTo>
                  <a:lnTo>
                    <a:pt x="2802559" y="186817"/>
                  </a:lnTo>
                  <a:lnTo>
                    <a:pt x="2787332" y="188620"/>
                  </a:lnTo>
                  <a:lnTo>
                    <a:pt x="2619362" y="240919"/>
                  </a:lnTo>
                  <a:lnTo>
                    <a:pt x="2605036" y="231457"/>
                  </a:lnTo>
                  <a:lnTo>
                    <a:pt x="2590203" y="222707"/>
                  </a:lnTo>
                  <a:lnTo>
                    <a:pt x="2575001" y="214655"/>
                  </a:lnTo>
                  <a:lnTo>
                    <a:pt x="2559634" y="207302"/>
                  </a:lnTo>
                  <a:lnTo>
                    <a:pt x="2522309" y="35483"/>
                  </a:lnTo>
                  <a:lnTo>
                    <a:pt x="2516124" y="21272"/>
                  </a:lnTo>
                  <a:lnTo>
                    <a:pt x="2506446" y="10033"/>
                  </a:lnTo>
                  <a:lnTo>
                    <a:pt x="2493962" y="2654"/>
                  </a:lnTo>
                  <a:lnTo>
                    <a:pt x="2479383" y="0"/>
                  </a:lnTo>
                  <a:lnTo>
                    <a:pt x="2317013" y="0"/>
                  </a:lnTo>
                  <a:lnTo>
                    <a:pt x="2280259" y="21272"/>
                  </a:lnTo>
                  <a:lnTo>
                    <a:pt x="2236749" y="207302"/>
                  </a:lnTo>
                  <a:lnTo>
                    <a:pt x="2221382" y="214655"/>
                  </a:lnTo>
                  <a:lnTo>
                    <a:pt x="2206193" y="222707"/>
                  </a:lnTo>
                  <a:lnTo>
                    <a:pt x="2191347" y="231457"/>
                  </a:lnTo>
                  <a:lnTo>
                    <a:pt x="2177034" y="240919"/>
                  </a:lnTo>
                  <a:lnTo>
                    <a:pt x="2009063" y="188620"/>
                  </a:lnTo>
                  <a:lnTo>
                    <a:pt x="1967852" y="196494"/>
                  </a:lnTo>
                  <a:lnTo>
                    <a:pt x="1876539" y="349224"/>
                  </a:lnTo>
                  <a:lnTo>
                    <a:pt x="1871967" y="362686"/>
                  </a:lnTo>
                  <a:lnTo>
                    <a:pt x="1872107" y="377012"/>
                  </a:lnTo>
                  <a:lnTo>
                    <a:pt x="1876806" y="390982"/>
                  </a:lnTo>
                  <a:lnTo>
                    <a:pt x="1885873" y="403390"/>
                  </a:lnTo>
                  <a:lnTo>
                    <a:pt x="2014651" y="521042"/>
                  </a:lnTo>
                  <a:lnTo>
                    <a:pt x="2014359" y="529742"/>
                  </a:lnTo>
                  <a:lnTo>
                    <a:pt x="2013077" y="547827"/>
                  </a:lnTo>
                  <a:lnTo>
                    <a:pt x="2012784" y="556526"/>
                  </a:lnTo>
                  <a:lnTo>
                    <a:pt x="2013077" y="564934"/>
                  </a:lnTo>
                  <a:lnTo>
                    <a:pt x="2014359" y="581736"/>
                  </a:lnTo>
                  <a:lnTo>
                    <a:pt x="2014651" y="590143"/>
                  </a:lnTo>
                  <a:lnTo>
                    <a:pt x="1885873" y="709663"/>
                  </a:lnTo>
                  <a:lnTo>
                    <a:pt x="1876806" y="721017"/>
                  </a:lnTo>
                  <a:lnTo>
                    <a:pt x="1872107" y="734644"/>
                  </a:lnTo>
                  <a:lnTo>
                    <a:pt x="1871967" y="749325"/>
                  </a:lnTo>
                  <a:lnTo>
                    <a:pt x="1876539" y="763816"/>
                  </a:lnTo>
                  <a:lnTo>
                    <a:pt x="1958670" y="903884"/>
                  </a:lnTo>
                  <a:lnTo>
                    <a:pt x="1967852" y="915758"/>
                  </a:lnTo>
                  <a:lnTo>
                    <a:pt x="1980361" y="923264"/>
                  </a:lnTo>
                  <a:lnTo>
                    <a:pt x="1994623" y="926211"/>
                  </a:lnTo>
                  <a:lnTo>
                    <a:pt x="2009063" y="924433"/>
                  </a:lnTo>
                  <a:lnTo>
                    <a:pt x="2177034" y="870267"/>
                  </a:lnTo>
                  <a:lnTo>
                    <a:pt x="2191347" y="880808"/>
                  </a:lnTo>
                  <a:lnTo>
                    <a:pt x="2206193" y="890117"/>
                  </a:lnTo>
                  <a:lnTo>
                    <a:pt x="2221382" y="898372"/>
                  </a:lnTo>
                  <a:lnTo>
                    <a:pt x="2236749" y="905751"/>
                  </a:lnTo>
                  <a:lnTo>
                    <a:pt x="2274087" y="1077569"/>
                  </a:lnTo>
                  <a:lnTo>
                    <a:pt x="2280259" y="1091488"/>
                  </a:lnTo>
                  <a:lnTo>
                    <a:pt x="2289949" y="1102080"/>
                  </a:lnTo>
                  <a:lnTo>
                    <a:pt x="2302433" y="1108824"/>
                  </a:lnTo>
                  <a:lnTo>
                    <a:pt x="2317013" y="1111186"/>
                  </a:lnTo>
                  <a:lnTo>
                    <a:pt x="2479383" y="1111186"/>
                  </a:lnTo>
                  <a:lnTo>
                    <a:pt x="2516124" y="1091488"/>
                  </a:lnTo>
                  <a:lnTo>
                    <a:pt x="2559634" y="905751"/>
                  </a:lnTo>
                  <a:lnTo>
                    <a:pt x="2575001" y="898372"/>
                  </a:lnTo>
                  <a:lnTo>
                    <a:pt x="2590203" y="890117"/>
                  </a:lnTo>
                  <a:lnTo>
                    <a:pt x="2605036" y="880808"/>
                  </a:lnTo>
                  <a:lnTo>
                    <a:pt x="2619362" y="870267"/>
                  </a:lnTo>
                  <a:lnTo>
                    <a:pt x="2787332" y="924433"/>
                  </a:lnTo>
                  <a:lnTo>
                    <a:pt x="2828798" y="915758"/>
                  </a:lnTo>
                  <a:lnTo>
                    <a:pt x="2919844" y="763816"/>
                  </a:lnTo>
                  <a:lnTo>
                    <a:pt x="2924429" y="749325"/>
                  </a:lnTo>
                  <a:lnTo>
                    <a:pt x="2924276" y="734644"/>
                  </a:lnTo>
                  <a:lnTo>
                    <a:pt x="2919577" y="721017"/>
                  </a:lnTo>
                  <a:lnTo>
                    <a:pt x="2910509" y="709663"/>
                  </a:lnTo>
                  <a:lnTo>
                    <a:pt x="2781731" y="590143"/>
                  </a:lnTo>
                  <a:lnTo>
                    <a:pt x="2782811" y="581736"/>
                  </a:lnTo>
                  <a:lnTo>
                    <a:pt x="2783370" y="573328"/>
                  </a:lnTo>
                  <a:lnTo>
                    <a:pt x="2783573" y="564934"/>
                  </a:lnTo>
                  <a:lnTo>
                    <a:pt x="2783573" y="547827"/>
                  </a:lnTo>
                  <a:lnTo>
                    <a:pt x="2783370" y="538784"/>
                  </a:lnTo>
                  <a:lnTo>
                    <a:pt x="2782811" y="529742"/>
                  </a:lnTo>
                  <a:lnTo>
                    <a:pt x="2781731" y="521042"/>
                  </a:lnTo>
                  <a:lnTo>
                    <a:pt x="2910509" y="403390"/>
                  </a:lnTo>
                  <a:lnTo>
                    <a:pt x="2919577" y="390982"/>
                  </a:lnTo>
                  <a:lnTo>
                    <a:pt x="2924276" y="377012"/>
                  </a:lnTo>
                  <a:lnTo>
                    <a:pt x="2924429" y="362686"/>
                  </a:lnTo>
                  <a:close/>
                </a:path>
              </a:pathLst>
            </a:custGeom>
            <a:solidFill>
              <a:srgbClr val="117C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171665" y="2944265"/>
              <a:ext cx="2284730" cy="1697989"/>
            </a:xfrm>
            <a:custGeom>
              <a:avLst/>
              <a:gdLst/>
              <a:ahLst/>
              <a:cxnLst/>
              <a:rect l="l" t="t" r="r" b="b"/>
              <a:pathLst>
                <a:path w="2284729" h="1697989">
                  <a:moveTo>
                    <a:pt x="410603" y="205435"/>
                  </a:moveTo>
                  <a:lnTo>
                    <a:pt x="405206" y="158191"/>
                  </a:lnTo>
                  <a:lnTo>
                    <a:pt x="389813" y="114884"/>
                  </a:lnTo>
                  <a:lnTo>
                    <a:pt x="365645" y="76758"/>
                  </a:lnTo>
                  <a:lnTo>
                    <a:pt x="333908" y="44996"/>
                  </a:lnTo>
                  <a:lnTo>
                    <a:pt x="295795" y="20802"/>
                  </a:lnTo>
                  <a:lnTo>
                    <a:pt x="252526" y="5410"/>
                  </a:lnTo>
                  <a:lnTo>
                    <a:pt x="205308" y="0"/>
                  </a:lnTo>
                  <a:lnTo>
                    <a:pt x="158673" y="5410"/>
                  </a:lnTo>
                  <a:lnTo>
                    <a:pt x="115633" y="20802"/>
                  </a:lnTo>
                  <a:lnTo>
                    <a:pt x="77482" y="44996"/>
                  </a:lnTo>
                  <a:lnTo>
                    <a:pt x="45542" y="76758"/>
                  </a:lnTo>
                  <a:lnTo>
                    <a:pt x="21120" y="114884"/>
                  </a:lnTo>
                  <a:lnTo>
                    <a:pt x="5499" y="158191"/>
                  </a:lnTo>
                  <a:lnTo>
                    <a:pt x="0" y="205435"/>
                  </a:lnTo>
                  <a:lnTo>
                    <a:pt x="5499" y="252095"/>
                  </a:lnTo>
                  <a:lnTo>
                    <a:pt x="21120" y="295160"/>
                  </a:lnTo>
                  <a:lnTo>
                    <a:pt x="45542" y="333324"/>
                  </a:lnTo>
                  <a:lnTo>
                    <a:pt x="77482" y="365290"/>
                  </a:lnTo>
                  <a:lnTo>
                    <a:pt x="115633" y="389737"/>
                  </a:lnTo>
                  <a:lnTo>
                    <a:pt x="158673" y="405358"/>
                  </a:lnTo>
                  <a:lnTo>
                    <a:pt x="205308" y="410857"/>
                  </a:lnTo>
                  <a:lnTo>
                    <a:pt x="252526" y="405358"/>
                  </a:lnTo>
                  <a:lnTo>
                    <a:pt x="295795" y="389737"/>
                  </a:lnTo>
                  <a:lnTo>
                    <a:pt x="333908" y="365290"/>
                  </a:lnTo>
                  <a:lnTo>
                    <a:pt x="365645" y="333324"/>
                  </a:lnTo>
                  <a:lnTo>
                    <a:pt x="389813" y="295160"/>
                  </a:lnTo>
                  <a:lnTo>
                    <a:pt x="405206" y="252095"/>
                  </a:lnTo>
                  <a:lnTo>
                    <a:pt x="410603" y="205435"/>
                  </a:lnTo>
                  <a:close/>
                </a:path>
                <a:path w="2284729" h="1697989">
                  <a:moveTo>
                    <a:pt x="1278470" y="1561261"/>
                  </a:moveTo>
                  <a:lnTo>
                    <a:pt x="1271460" y="1518399"/>
                  </a:lnTo>
                  <a:lnTo>
                    <a:pt x="1252004" y="1480997"/>
                  </a:lnTo>
                  <a:lnTo>
                    <a:pt x="1222425" y="1451406"/>
                  </a:lnTo>
                  <a:lnTo>
                    <a:pt x="1185062" y="1431937"/>
                  </a:lnTo>
                  <a:lnTo>
                    <a:pt x="1142225" y="1424927"/>
                  </a:lnTo>
                  <a:lnTo>
                    <a:pt x="1099388" y="1431937"/>
                  </a:lnTo>
                  <a:lnTo>
                    <a:pt x="1062012" y="1451406"/>
                  </a:lnTo>
                  <a:lnTo>
                    <a:pt x="1032433" y="1480997"/>
                  </a:lnTo>
                  <a:lnTo>
                    <a:pt x="1012977" y="1518399"/>
                  </a:lnTo>
                  <a:lnTo>
                    <a:pt x="1005979" y="1561261"/>
                  </a:lnTo>
                  <a:lnTo>
                    <a:pt x="1012977" y="1604124"/>
                  </a:lnTo>
                  <a:lnTo>
                    <a:pt x="1032433" y="1641525"/>
                  </a:lnTo>
                  <a:lnTo>
                    <a:pt x="1062012" y="1671116"/>
                  </a:lnTo>
                  <a:lnTo>
                    <a:pt x="1099388" y="1690585"/>
                  </a:lnTo>
                  <a:lnTo>
                    <a:pt x="1142225" y="1697596"/>
                  </a:lnTo>
                  <a:lnTo>
                    <a:pt x="1185062" y="1690585"/>
                  </a:lnTo>
                  <a:lnTo>
                    <a:pt x="1222425" y="1671116"/>
                  </a:lnTo>
                  <a:lnTo>
                    <a:pt x="1252004" y="1641525"/>
                  </a:lnTo>
                  <a:lnTo>
                    <a:pt x="1271460" y="1604124"/>
                  </a:lnTo>
                  <a:lnTo>
                    <a:pt x="1278470" y="1561261"/>
                  </a:lnTo>
                  <a:close/>
                </a:path>
                <a:path w="2284729" h="1697989">
                  <a:moveTo>
                    <a:pt x="1305242" y="690587"/>
                  </a:moveTo>
                  <a:lnTo>
                    <a:pt x="1280566" y="652246"/>
                  </a:lnTo>
                  <a:lnTo>
                    <a:pt x="1261668" y="648042"/>
                  </a:lnTo>
                  <a:lnTo>
                    <a:pt x="1022769" y="648042"/>
                  </a:lnTo>
                  <a:lnTo>
                    <a:pt x="983526" y="672490"/>
                  </a:lnTo>
                  <a:lnTo>
                    <a:pt x="979208" y="690587"/>
                  </a:lnTo>
                  <a:lnTo>
                    <a:pt x="979843" y="700328"/>
                  </a:lnTo>
                  <a:lnTo>
                    <a:pt x="1099299" y="1322222"/>
                  </a:lnTo>
                  <a:lnTo>
                    <a:pt x="1127379" y="1355051"/>
                  </a:lnTo>
                  <a:lnTo>
                    <a:pt x="1142225" y="1357706"/>
                  </a:lnTo>
                  <a:lnTo>
                    <a:pt x="1157071" y="1355051"/>
                  </a:lnTo>
                  <a:lnTo>
                    <a:pt x="1185151" y="1322222"/>
                  </a:lnTo>
                  <a:lnTo>
                    <a:pt x="1304594" y="700328"/>
                  </a:lnTo>
                  <a:lnTo>
                    <a:pt x="1305242" y="690587"/>
                  </a:lnTo>
                  <a:close/>
                </a:path>
                <a:path w="2284729" h="1697989">
                  <a:moveTo>
                    <a:pt x="2284438" y="205435"/>
                  </a:moveTo>
                  <a:lnTo>
                    <a:pt x="2278938" y="158191"/>
                  </a:lnTo>
                  <a:lnTo>
                    <a:pt x="2263330" y="114884"/>
                  </a:lnTo>
                  <a:lnTo>
                    <a:pt x="2238895" y="76758"/>
                  </a:lnTo>
                  <a:lnTo>
                    <a:pt x="2206955" y="44996"/>
                  </a:lnTo>
                  <a:lnTo>
                    <a:pt x="2168817" y="20802"/>
                  </a:lnTo>
                  <a:lnTo>
                    <a:pt x="2125776" y="5410"/>
                  </a:lnTo>
                  <a:lnTo>
                    <a:pt x="2079142" y="0"/>
                  </a:lnTo>
                  <a:lnTo>
                    <a:pt x="2031923" y="5410"/>
                  </a:lnTo>
                  <a:lnTo>
                    <a:pt x="1988654" y="20802"/>
                  </a:lnTo>
                  <a:lnTo>
                    <a:pt x="1950542" y="44996"/>
                  </a:lnTo>
                  <a:lnTo>
                    <a:pt x="1918792" y="76758"/>
                  </a:lnTo>
                  <a:lnTo>
                    <a:pt x="1894624" y="114884"/>
                  </a:lnTo>
                  <a:lnTo>
                    <a:pt x="1879231" y="158191"/>
                  </a:lnTo>
                  <a:lnTo>
                    <a:pt x="1873834" y="205435"/>
                  </a:lnTo>
                  <a:lnTo>
                    <a:pt x="1879231" y="252095"/>
                  </a:lnTo>
                  <a:lnTo>
                    <a:pt x="1894624" y="295160"/>
                  </a:lnTo>
                  <a:lnTo>
                    <a:pt x="1918792" y="333324"/>
                  </a:lnTo>
                  <a:lnTo>
                    <a:pt x="1950542" y="365290"/>
                  </a:lnTo>
                  <a:lnTo>
                    <a:pt x="1988654" y="389737"/>
                  </a:lnTo>
                  <a:lnTo>
                    <a:pt x="2031923" y="405358"/>
                  </a:lnTo>
                  <a:lnTo>
                    <a:pt x="2079142" y="410857"/>
                  </a:lnTo>
                  <a:lnTo>
                    <a:pt x="2125776" y="405358"/>
                  </a:lnTo>
                  <a:lnTo>
                    <a:pt x="2168817" y="389737"/>
                  </a:lnTo>
                  <a:lnTo>
                    <a:pt x="2206955" y="365290"/>
                  </a:lnTo>
                  <a:lnTo>
                    <a:pt x="2238895" y="333324"/>
                  </a:lnTo>
                  <a:lnTo>
                    <a:pt x="2263330" y="295160"/>
                  </a:lnTo>
                  <a:lnTo>
                    <a:pt x="2278938" y="252095"/>
                  </a:lnTo>
                  <a:lnTo>
                    <a:pt x="2284438" y="205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5680" y="6193158"/>
            <a:ext cx="3791864" cy="374693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4327" y="3126033"/>
            <a:ext cx="2349811" cy="242652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227546" y="4997709"/>
            <a:ext cx="3284854" cy="2634615"/>
            <a:chOff x="4227546" y="4997709"/>
            <a:chExt cx="3284854" cy="2634615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7546" y="5955458"/>
              <a:ext cx="2044888" cy="167651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7071" y="4997709"/>
              <a:ext cx="1935107" cy="235642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0453464" y="3228272"/>
            <a:ext cx="1325880" cy="1504315"/>
            <a:chOff x="10453464" y="3228272"/>
            <a:chExt cx="1325880" cy="1504315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0731" y="3377935"/>
              <a:ext cx="838199" cy="12096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53464" y="3228272"/>
              <a:ext cx="487060" cy="1504282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4506509" y="4619626"/>
            <a:ext cx="3782060" cy="4591050"/>
            <a:chOff x="14506509" y="4619626"/>
            <a:chExt cx="3782060" cy="459105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6509" y="4619626"/>
              <a:ext cx="2543174" cy="168592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08270" y="5335635"/>
              <a:ext cx="2543174" cy="16859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59640" y="6376325"/>
              <a:ext cx="2543174" cy="16859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87363" y="7524626"/>
              <a:ext cx="2300637" cy="1685924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324610" y="465495"/>
            <a:ext cx="13617575" cy="9613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8480" algn="l"/>
              </a:tabLst>
            </a:pPr>
            <a:r>
              <a:rPr dirty="0" baseline="-2314" sz="5400" spc="-127"/>
              <a:t>3	</a:t>
            </a:r>
            <a:r>
              <a:rPr dirty="0" sz="6100" spc="65"/>
              <a:t>YBIYRI</a:t>
            </a:r>
            <a:r>
              <a:rPr dirty="0" sz="6100" spc="170"/>
              <a:t> </a:t>
            </a:r>
            <a:r>
              <a:rPr dirty="0" sz="6100" spc="425"/>
              <a:t>and</a:t>
            </a:r>
            <a:r>
              <a:rPr dirty="0" sz="6100" spc="170"/>
              <a:t> </a:t>
            </a:r>
            <a:r>
              <a:rPr dirty="0" sz="6100" spc="285"/>
              <a:t>always-on</a:t>
            </a:r>
            <a:r>
              <a:rPr dirty="0" sz="6100" spc="175"/>
              <a:t> </a:t>
            </a:r>
            <a:r>
              <a:rPr dirty="0" sz="6100" spc="275"/>
              <a:t>services</a:t>
            </a:r>
            <a:endParaRPr sz="6100"/>
          </a:p>
        </p:txBody>
      </p:sp>
      <p:sp>
        <p:nvSpPr>
          <p:cNvPr id="44" name="object 44"/>
          <p:cNvSpPr txBox="1"/>
          <p:nvPr/>
        </p:nvSpPr>
        <p:spPr>
          <a:xfrm>
            <a:off x="1393082" y="1704435"/>
            <a:ext cx="9833610" cy="1638935"/>
          </a:xfrm>
          <a:prstGeom prst="rect">
            <a:avLst/>
          </a:prstGeom>
        </p:spPr>
        <p:txBody>
          <a:bodyPr wrap="square" lIns="0" tIns="262890" rIns="0" bIns="0" rtlCol="0" vert="horz">
            <a:spAutoFit/>
          </a:bodyPr>
          <a:lstStyle/>
          <a:p>
            <a:pPr marL="4183379">
              <a:lnSpc>
                <a:spcPct val="100000"/>
              </a:lnSpc>
              <a:spcBef>
                <a:spcPts val="2070"/>
              </a:spcBef>
            </a:pPr>
            <a:r>
              <a:rPr dirty="0" sz="3650" spc="95">
                <a:solidFill>
                  <a:srgbClr val="C1FF72"/>
                </a:solidFill>
                <a:latin typeface="Verdana"/>
                <a:cs typeface="Verdana"/>
              </a:rPr>
              <a:t>R</a:t>
            </a:r>
            <a:r>
              <a:rPr dirty="0" sz="3650" spc="80">
                <a:solidFill>
                  <a:srgbClr val="C1FF72"/>
                </a:solidFill>
                <a:latin typeface="Verdana"/>
                <a:cs typeface="Verdana"/>
              </a:rPr>
              <a:t>E</a:t>
            </a:r>
            <a:r>
              <a:rPr dirty="0" sz="3650" spc="-5">
                <a:solidFill>
                  <a:srgbClr val="C1FF72"/>
                </a:solidFill>
                <a:latin typeface="Verdana"/>
                <a:cs typeface="Verdana"/>
              </a:rPr>
              <a:t>ACIÓN</a:t>
            </a:r>
            <a:r>
              <a:rPr dirty="0" sz="3650" spc="-300">
                <a:solidFill>
                  <a:srgbClr val="C1FF72"/>
                </a:solidFill>
                <a:latin typeface="Verdana"/>
                <a:cs typeface="Verdana"/>
              </a:rPr>
              <a:t> </a:t>
            </a:r>
            <a:r>
              <a:rPr dirty="0" sz="3650" spc="195">
                <a:solidFill>
                  <a:srgbClr val="C1FF72"/>
                </a:solidFill>
                <a:latin typeface="Verdana"/>
                <a:cs typeface="Verdana"/>
              </a:rPr>
              <a:t>A</a:t>
            </a:r>
            <a:r>
              <a:rPr dirty="0" sz="3650" spc="-300">
                <a:solidFill>
                  <a:srgbClr val="C1FF72"/>
                </a:solidFill>
                <a:latin typeface="Verdana"/>
                <a:cs typeface="Verdana"/>
              </a:rPr>
              <a:t> </a:t>
            </a:r>
            <a:r>
              <a:rPr dirty="0" sz="3650" spc="-434">
                <a:solidFill>
                  <a:srgbClr val="C1FF72"/>
                </a:solidFill>
                <a:latin typeface="Verdana"/>
                <a:cs typeface="Verdana"/>
              </a:rPr>
              <a:t>I</a:t>
            </a:r>
            <a:r>
              <a:rPr dirty="0" sz="3650" spc="155">
                <a:solidFill>
                  <a:srgbClr val="C1FF72"/>
                </a:solidFill>
                <a:latin typeface="Verdana"/>
                <a:cs typeface="Verdana"/>
              </a:rPr>
              <a:t>N</a:t>
            </a:r>
            <a:r>
              <a:rPr dirty="0" sz="3650" spc="-10">
                <a:solidFill>
                  <a:srgbClr val="C1FF72"/>
                </a:solidFill>
                <a:latin typeface="Verdana"/>
                <a:cs typeface="Verdana"/>
              </a:rPr>
              <a:t>C</a:t>
            </a:r>
            <a:r>
              <a:rPr dirty="0" sz="3650" spc="-434">
                <a:solidFill>
                  <a:srgbClr val="C1FF72"/>
                </a:solidFill>
                <a:latin typeface="Verdana"/>
                <a:cs typeface="Verdana"/>
              </a:rPr>
              <a:t>I</a:t>
            </a:r>
            <a:r>
              <a:rPr dirty="0" sz="3650" spc="10">
                <a:solidFill>
                  <a:srgbClr val="C1FF72"/>
                </a:solidFill>
                <a:latin typeface="Verdana"/>
                <a:cs typeface="Verdana"/>
              </a:rPr>
              <a:t>D</a:t>
            </a:r>
            <a:r>
              <a:rPr dirty="0" sz="3650" spc="80">
                <a:solidFill>
                  <a:srgbClr val="C1FF72"/>
                </a:solidFill>
                <a:latin typeface="Verdana"/>
                <a:cs typeface="Verdana"/>
              </a:rPr>
              <a:t>E</a:t>
            </a:r>
            <a:r>
              <a:rPr dirty="0" sz="3650" spc="155">
                <a:solidFill>
                  <a:srgbClr val="C1FF72"/>
                </a:solidFill>
                <a:latin typeface="Verdana"/>
                <a:cs typeface="Verdana"/>
              </a:rPr>
              <a:t>N</a:t>
            </a:r>
            <a:r>
              <a:rPr dirty="0" sz="3650" spc="-140">
                <a:solidFill>
                  <a:srgbClr val="C1FF72"/>
                </a:solidFill>
                <a:latin typeface="Verdana"/>
                <a:cs typeface="Verdana"/>
              </a:rPr>
              <a:t>T</a:t>
            </a:r>
            <a:r>
              <a:rPr dirty="0" sz="3650" spc="80">
                <a:solidFill>
                  <a:srgbClr val="C1FF72"/>
                </a:solidFill>
                <a:latin typeface="Verdana"/>
                <a:cs typeface="Verdana"/>
              </a:rPr>
              <a:t>E</a:t>
            </a:r>
            <a:r>
              <a:rPr dirty="0" sz="3650" spc="-229">
                <a:solidFill>
                  <a:srgbClr val="C1FF72"/>
                </a:solidFill>
                <a:latin typeface="Verdana"/>
                <a:cs typeface="Verdana"/>
              </a:rPr>
              <a:t>S</a:t>
            </a:r>
            <a:endParaRPr sz="3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dirty="0" sz="3650" spc="-409" b="1">
                <a:solidFill>
                  <a:srgbClr val="FEBF45"/>
                </a:solidFill>
                <a:latin typeface="Verdana"/>
                <a:cs typeface="Verdana"/>
              </a:rPr>
              <a:t>YBIYRI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673855" y="4703683"/>
            <a:ext cx="1411605" cy="434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50" spc="80">
                <a:solidFill>
                  <a:srgbClr val="F0F5F6"/>
                </a:solidFill>
                <a:latin typeface="Verdana"/>
                <a:cs typeface="Verdana"/>
              </a:rPr>
              <a:t>E</a:t>
            </a:r>
            <a:r>
              <a:rPr dirty="0" sz="2650" spc="45">
                <a:solidFill>
                  <a:srgbClr val="F0F5F6"/>
                </a:solidFill>
                <a:latin typeface="Verdana"/>
                <a:cs typeface="Verdana"/>
              </a:rPr>
              <a:t>SPE</a:t>
            </a:r>
            <a:r>
              <a:rPr dirty="0" sz="2650" spc="95">
                <a:solidFill>
                  <a:srgbClr val="F0F5F6"/>
                </a:solidFill>
                <a:latin typeface="Verdana"/>
                <a:cs typeface="Verdana"/>
              </a:rPr>
              <a:t>R</a:t>
            </a:r>
            <a:r>
              <a:rPr dirty="0" sz="2650" spc="165">
                <a:solidFill>
                  <a:srgbClr val="F0F5F6"/>
                </a:solidFill>
                <a:latin typeface="Verdana"/>
                <a:cs typeface="Verdana"/>
              </a:rPr>
              <a:t>A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265627" y="8570892"/>
            <a:ext cx="2339975" cy="1240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50" spc="-30">
                <a:solidFill>
                  <a:srgbClr val="F0F5F6"/>
                </a:solidFill>
                <a:latin typeface="Verdana"/>
                <a:cs typeface="Verdana"/>
              </a:rPr>
              <a:t>EVITAR</a:t>
            </a:r>
            <a:endParaRPr sz="3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dirty="0" sz="2850" spc="65">
                <a:solidFill>
                  <a:srgbClr val="F0F5F6"/>
                </a:solidFill>
                <a:latin typeface="Verdana"/>
                <a:cs typeface="Verdana"/>
              </a:rPr>
              <a:t>PROBLEMAS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61050" y="3191322"/>
            <a:ext cx="5353685" cy="1052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370" b="1">
                <a:solidFill>
                  <a:srgbClr val="F0F5F6"/>
                </a:solidFill>
                <a:latin typeface="Verdana"/>
                <a:cs typeface="Verdana"/>
              </a:rPr>
              <a:t>"</a:t>
            </a:r>
            <a:r>
              <a:rPr dirty="0" sz="2550" spc="-165" b="1">
                <a:solidFill>
                  <a:srgbClr val="F0F5F6"/>
                </a:solidFill>
                <a:latin typeface="Verdana"/>
                <a:cs typeface="Verdana"/>
              </a:rPr>
              <a:t>N</a:t>
            </a:r>
            <a:r>
              <a:rPr dirty="0" sz="2550" spc="-130" b="1">
                <a:solidFill>
                  <a:srgbClr val="F0F5F6"/>
                </a:solidFill>
                <a:latin typeface="Verdana"/>
                <a:cs typeface="Verdana"/>
              </a:rPr>
              <a:t>o</a:t>
            </a:r>
            <a:r>
              <a:rPr dirty="0" sz="2550" spc="-185" b="1">
                <a:solidFill>
                  <a:srgbClr val="F0F5F6"/>
                </a:solidFill>
                <a:latin typeface="Verdana"/>
                <a:cs typeface="Verdana"/>
              </a:rPr>
              <a:t> </a:t>
            </a:r>
            <a:r>
              <a:rPr dirty="0" sz="2550" spc="-45" b="1">
                <a:solidFill>
                  <a:srgbClr val="F0F5F6"/>
                </a:solidFill>
                <a:latin typeface="Verdana"/>
                <a:cs typeface="Verdana"/>
              </a:rPr>
              <a:t>p</a:t>
            </a:r>
            <a:r>
              <a:rPr dirty="0" sz="2550" spc="-135" b="1">
                <a:solidFill>
                  <a:srgbClr val="F0F5F6"/>
                </a:solidFill>
                <a:latin typeface="Verdana"/>
                <a:cs typeface="Verdana"/>
              </a:rPr>
              <a:t>o</a:t>
            </a:r>
            <a:r>
              <a:rPr dirty="0" sz="2550" spc="-40" b="1">
                <a:solidFill>
                  <a:srgbClr val="F0F5F6"/>
                </a:solidFill>
                <a:latin typeface="Verdana"/>
                <a:cs typeface="Verdana"/>
              </a:rPr>
              <a:t>d</a:t>
            </a:r>
            <a:r>
              <a:rPr dirty="0" sz="2550" spc="-165" b="1">
                <a:solidFill>
                  <a:srgbClr val="F0F5F6"/>
                </a:solidFill>
                <a:latin typeface="Verdana"/>
                <a:cs typeface="Verdana"/>
              </a:rPr>
              <a:t>e</a:t>
            </a:r>
            <a:r>
              <a:rPr dirty="0" sz="2550" spc="-65" b="1">
                <a:solidFill>
                  <a:srgbClr val="F0F5F6"/>
                </a:solidFill>
                <a:latin typeface="Verdana"/>
                <a:cs typeface="Verdana"/>
              </a:rPr>
              <a:t>m</a:t>
            </a:r>
            <a:r>
              <a:rPr dirty="0" sz="2550" spc="-135" b="1">
                <a:solidFill>
                  <a:srgbClr val="F0F5F6"/>
                </a:solidFill>
                <a:latin typeface="Verdana"/>
                <a:cs typeface="Verdana"/>
              </a:rPr>
              <a:t>o</a:t>
            </a:r>
            <a:r>
              <a:rPr dirty="0" sz="2550" spc="-200" b="1">
                <a:solidFill>
                  <a:srgbClr val="F0F5F6"/>
                </a:solidFill>
                <a:latin typeface="Verdana"/>
                <a:cs typeface="Verdana"/>
              </a:rPr>
              <a:t>s</a:t>
            </a:r>
            <a:r>
              <a:rPr dirty="0" sz="2550" spc="-185" b="1">
                <a:solidFill>
                  <a:srgbClr val="F0F5F6"/>
                </a:solidFill>
                <a:latin typeface="Verdana"/>
                <a:cs typeface="Verdana"/>
              </a:rPr>
              <a:t> </a:t>
            </a:r>
            <a:r>
              <a:rPr dirty="0" sz="2550" spc="-45" b="1">
                <a:solidFill>
                  <a:srgbClr val="F0F5F6"/>
                </a:solidFill>
                <a:latin typeface="Verdana"/>
                <a:cs typeface="Verdana"/>
              </a:rPr>
              <a:t>p</a:t>
            </a:r>
            <a:r>
              <a:rPr dirty="0" sz="2550" spc="-165" b="1">
                <a:solidFill>
                  <a:srgbClr val="F0F5F6"/>
                </a:solidFill>
                <a:latin typeface="Verdana"/>
                <a:cs typeface="Verdana"/>
              </a:rPr>
              <a:t>e</a:t>
            </a:r>
            <a:r>
              <a:rPr dirty="0" sz="2550" spc="-180" b="1">
                <a:solidFill>
                  <a:srgbClr val="F0F5F6"/>
                </a:solidFill>
                <a:latin typeface="Verdana"/>
                <a:cs typeface="Verdana"/>
              </a:rPr>
              <a:t>r</a:t>
            </a:r>
            <a:r>
              <a:rPr dirty="0" sz="2550" spc="-65" b="1">
                <a:solidFill>
                  <a:srgbClr val="F0F5F6"/>
                </a:solidFill>
                <a:latin typeface="Verdana"/>
                <a:cs typeface="Verdana"/>
              </a:rPr>
              <a:t>m</a:t>
            </a:r>
            <a:r>
              <a:rPr dirty="0" sz="2550" spc="-80" b="1">
                <a:solidFill>
                  <a:srgbClr val="F0F5F6"/>
                </a:solidFill>
                <a:latin typeface="Verdana"/>
                <a:cs typeface="Verdana"/>
              </a:rPr>
              <a:t>i</a:t>
            </a:r>
            <a:r>
              <a:rPr dirty="0" sz="2550" spc="-55" b="1">
                <a:solidFill>
                  <a:srgbClr val="F0F5F6"/>
                </a:solidFill>
                <a:latin typeface="Verdana"/>
                <a:cs typeface="Verdana"/>
              </a:rPr>
              <a:t>t</a:t>
            </a:r>
            <a:r>
              <a:rPr dirty="0" sz="2550" spc="-80" b="1">
                <a:solidFill>
                  <a:srgbClr val="F0F5F6"/>
                </a:solidFill>
                <a:latin typeface="Verdana"/>
                <a:cs typeface="Verdana"/>
              </a:rPr>
              <a:t>i</a:t>
            </a:r>
            <a:r>
              <a:rPr dirty="0" sz="2550" spc="-175" b="1">
                <a:solidFill>
                  <a:srgbClr val="F0F5F6"/>
                </a:solidFill>
                <a:latin typeface="Verdana"/>
                <a:cs typeface="Verdana"/>
              </a:rPr>
              <a:t>r</a:t>
            </a:r>
            <a:r>
              <a:rPr dirty="0" sz="2550" spc="-185" b="1">
                <a:solidFill>
                  <a:srgbClr val="F0F5F6"/>
                </a:solidFill>
                <a:latin typeface="Verdana"/>
                <a:cs typeface="Verdana"/>
              </a:rPr>
              <a:t> </a:t>
            </a:r>
            <a:r>
              <a:rPr dirty="0" sz="2550" spc="-40" b="1">
                <a:solidFill>
                  <a:srgbClr val="F0F5F6"/>
                </a:solidFill>
                <a:latin typeface="Verdana"/>
                <a:cs typeface="Verdana"/>
              </a:rPr>
              <a:t>q</a:t>
            </a:r>
            <a:r>
              <a:rPr dirty="0" sz="2550" spc="-135" b="1">
                <a:solidFill>
                  <a:srgbClr val="F0F5F6"/>
                </a:solidFill>
                <a:latin typeface="Verdana"/>
                <a:cs typeface="Verdana"/>
              </a:rPr>
              <a:t>u</a:t>
            </a:r>
            <a:r>
              <a:rPr dirty="0" sz="2550" spc="-160" b="1">
                <a:solidFill>
                  <a:srgbClr val="F0F5F6"/>
                </a:solidFill>
                <a:latin typeface="Verdana"/>
                <a:cs typeface="Verdana"/>
              </a:rPr>
              <a:t>e</a:t>
            </a: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2550" spc="-200" b="1">
                <a:solidFill>
                  <a:srgbClr val="F0F5F6"/>
                </a:solidFill>
                <a:latin typeface="Verdana"/>
                <a:cs typeface="Verdana"/>
              </a:rPr>
              <a:t>v</a:t>
            </a:r>
            <a:r>
              <a:rPr dirty="0" sz="2550" spc="-135" b="1">
                <a:solidFill>
                  <a:srgbClr val="F0F5F6"/>
                </a:solidFill>
                <a:latin typeface="Verdana"/>
                <a:cs typeface="Verdana"/>
              </a:rPr>
              <a:t>u</a:t>
            </a:r>
            <a:r>
              <a:rPr dirty="0" sz="2550" spc="-165" b="1">
                <a:solidFill>
                  <a:srgbClr val="F0F5F6"/>
                </a:solidFill>
                <a:latin typeface="Verdana"/>
                <a:cs typeface="Verdana"/>
              </a:rPr>
              <a:t>e</a:t>
            </a:r>
            <a:r>
              <a:rPr dirty="0" sz="2550" spc="-55" b="1">
                <a:solidFill>
                  <a:srgbClr val="F0F5F6"/>
                </a:solidFill>
                <a:latin typeface="Verdana"/>
                <a:cs typeface="Verdana"/>
              </a:rPr>
              <a:t>l</a:t>
            </a:r>
            <a:r>
              <a:rPr dirty="0" sz="2550" spc="-200" b="1">
                <a:solidFill>
                  <a:srgbClr val="F0F5F6"/>
                </a:solidFill>
                <a:latin typeface="Verdana"/>
                <a:cs typeface="Verdana"/>
              </a:rPr>
              <a:t>v</a:t>
            </a:r>
            <a:r>
              <a:rPr dirty="0" sz="2550" spc="-175" b="1">
                <a:solidFill>
                  <a:srgbClr val="F0F5F6"/>
                </a:solidFill>
                <a:latin typeface="Verdana"/>
                <a:cs typeface="Verdana"/>
              </a:rPr>
              <a:t>a</a:t>
            </a:r>
            <a:r>
              <a:rPr dirty="0" sz="2550" spc="-185" b="1">
                <a:solidFill>
                  <a:srgbClr val="F0F5F6"/>
                </a:solidFill>
                <a:latin typeface="Verdana"/>
                <a:cs typeface="Verdana"/>
              </a:rPr>
              <a:t> </a:t>
            </a:r>
            <a:r>
              <a:rPr dirty="0" sz="2550" spc="-175" b="1">
                <a:solidFill>
                  <a:srgbClr val="F0F5F6"/>
                </a:solidFill>
                <a:latin typeface="Verdana"/>
                <a:cs typeface="Verdana"/>
              </a:rPr>
              <a:t>a</a:t>
            </a:r>
            <a:r>
              <a:rPr dirty="0" sz="2550" spc="-185" b="1">
                <a:solidFill>
                  <a:srgbClr val="F0F5F6"/>
                </a:solidFill>
                <a:latin typeface="Verdana"/>
                <a:cs typeface="Verdana"/>
              </a:rPr>
              <a:t> </a:t>
            </a:r>
            <a:r>
              <a:rPr dirty="0" sz="2550" spc="-135" b="1">
                <a:solidFill>
                  <a:srgbClr val="F0F5F6"/>
                </a:solidFill>
                <a:latin typeface="Verdana"/>
                <a:cs typeface="Verdana"/>
              </a:rPr>
              <a:t>o</a:t>
            </a:r>
            <a:r>
              <a:rPr dirty="0" sz="2550" spc="-75" b="1">
                <a:solidFill>
                  <a:srgbClr val="F0F5F6"/>
                </a:solidFill>
                <a:latin typeface="Verdana"/>
                <a:cs typeface="Verdana"/>
              </a:rPr>
              <a:t>c</a:t>
            </a:r>
            <a:r>
              <a:rPr dirty="0" sz="2550" spc="-135" b="1">
                <a:solidFill>
                  <a:srgbClr val="F0F5F6"/>
                </a:solidFill>
                <a:latin typeface="Verdana"/>
                <a:cs typeface="Verdana"/>
              </a:rPr>
              <a:t>u</a:t>
            </a:r>
            <a:r>
              <a:rPr dirty="0" sz="2550" spc="-180" b="1">
                <a:solidFill>
                  <a:srgbClr val="F0F5F6"/>
                </a:solidFill>
                <a:latin typeface="Verdana"/>
                <a:cs typeface="Verdana"/>
              </a:rPr>
              <a:t>rr</a:t>
            </a:r>
            <a:r>
              <a:rPr dirty="0" sz="2550" spc="-80" b="1">
                <a:solidFill>
                  <a:srgbClr val="F0F5F6"/>
                </a:solidFill>
                <a:latin typeface="Verdana"/>
                <a:cs typeface="Verdana"/>
              </a:rPr>
              <a:t>i</a:t>
            </a:r>
            <a:r>
              <a:rPr dirty="0" sz="2550" spc="-175" b="1">
                <a:solidFill>
                  <a:srgbClr val="F0F5F6"/>
                </a:solidFill>
                <a:latin typeface="Verdana"/>
                <a:cs typeface="Verdana"/>
              </a:rPr>
              <a:t>r</a:t>
            </a:r>
            <a:r>
              <a:rPr dirty="0" sz="2550" spc="-185" b="1">
                <a:solidFill>
                  <a:srgbClr val="F0F5F6"/>
                </a:solidFill>
                <a:latin typeface="Verdana"/>
                <a:cs typeface="Verdana"/>
              </a:rPr>
              <a:t> </a:t>
            </a:r>
            <a:r>
              <a:rPr dirty="0" sz="2550" spc="-65" b="1">
                <a:solidFill>
                  <a:srgbClr val="F0F5F6"/>
                </a:solidFill>
                <a:latin typeface="Verdana"/>
                <a:cs typeface="Verdana"/>
              </a:rPr>
              <a:t>m</a:t>
            </a:r>
            <a:r>
              <a:rPr dirty="0" sz="2550" spc="-180" b="1">
                <a:solidFill>
                  <a:srgbClr val="F0F5F6"/>
                </a:solidFill>
                <a:latin typeface="Verdana"/>
                <a:cs typeface="Verdana"/>
              </a:rPr>
              <a:t>a</a:t>
            </a:r>
            <a:r>
              <a:rPr dirty="0" sz="2550" spc="-200" b="1">
                <a:solidFill>
                  <a:srgbClr val="F0F5F6"/>
                </a:solidFill>
                <a:latin typeface="Verdana"/>
                <a:cs typeface="Verdana"/>
              </a:rPr>
              <a:t>s</a:t>
            </a:r>
            <a:r>
              <a:rPr dirty="0" sz="2550" spc="-185" b="1">
                <a:solidFill>
                  <a:srgbClr val="F0F5F6"/>
                </a:solidFill>
                <a:latin typeface="Verdana"/>
                <a:cs typeface="Verdana"/>
              </a:rPr>
              <a:t> </a:t>
            </a:r>
            <a:r>
              <a:rPr dirty="0" sz="2550" spc="-80" b="1">
                <a:solidFill>
                  <a:srgbClr val="F0F5F6"/>
                </a:solidFill>
                <a:latin typeface="Verdana"/>
                <a:cs typeface="Verdana"/>
              </a:rPr>
              <a:t>i</a:t>
            </a:r>
            <a:r>
              <a:rPr dirty="0" sz="2550" spc="-105" b="1">
                <a:solidFill>
                  <a:srgbClr val="F0F5F6"/>
                </a:solidFill>
                <a:latin typeface="Verdana"/>
                <a:cs typeface="Verdana"/>
              </a:rPr>
              <a:t>n</a:t>
            </a:r>
            <a:r>
              <a:rPr dirty="0" sz="2550" spc="-75" b="1">
                <a:solidFill>
                  <a:srgbClr val="F0F5F6"/>
                </a:solidFill>
                <a:latin typeface="Verdana"/>
                <a:cs typeface="Verdana"/>
              </a:rPr>
              <a:t>c</a:t>
            </a:r>
            <a:r>
              <a:rPr dirty="0" sz="2550" spc="-80" b="1">
                <a:solidFill>
                  <a:srgbClr val="F0F5F6"/>
                </a:solidFill>
                <a:latin typeface="Verdana"/>
                <a:cs typeface="Verdana"/>
              </a:rPr>
              <a:t>i</a:t>
            </a:r>
            <a:r>
              <a:rPr dirty="0" sz="2550" spc="-40" b="1">
                <a:solidFill>
                  <a:srgbClr val="F0F5F6"/>
                </a:solidFill>
                <a:latin typeface="Verdana"/>
                <a:cs typeface="Verdana"/>
              </a:rPr>
              <a:t>d</a:t>
            </a:r>
            <a:r>
              <a:rPr dirty="0" sz="2550" spc="-165" b="1">
                <a:solidFill>
                  <a:srgbClr val="F0F5F6"/>
                </a:solidFill>
                <a:latin typeface="Verdana"/>
                <a:cs typeface="Verdana"/>
              </a:rPr>
              <a:t>e</a:t>
            </a:r>
            <a:r>
              <a:rPr dirty="0" sz="2550" spc="-105" b="1">
                <a:solidFill>
                  <a:srgbClr val="F0F5F6"/>
                </a:solidFill>
                <a:latin typeface="Verdana"/>
                <a:cs typeface="Verdana"/>
              </a:rPr>
              <a:t>n</a:t>
            </a:r>
            <a:r>
              <a:rPr dirty="0" sz="2550" spc="-55" b="1">
                <a:solidFill>
                  <a:srgbClr val="F0F5F6"/>
                </a:solidFill>
                <a:latin typeface="Verdana"/>
                <a:cs typeface="Verdana"/>
              </a:rPr>
              <a:t>t</a:t>
            </a:r>
            <a:r>
              <a:rPr dirty="0" sz="2550" spc="-165" b="1">
                <a:solidFill>
                  <a:srgbClr val="F0F5F6"/>
                </a:solidFill>
                <a:latin typeface="Verdana"/>
                <a:cs typeface="Verdana"/>
              </a:rPr>
              <a:t>e</a:t>
            </a:r>
            <a:r>
              <a:rPr dirty="0" sz="2550" spc="-204" b="1">
                <a:solidFill>
                  <a:srgbClr val="F0F5F6"/>
                </a:solidFill>
                <a:latin typeface="Verdana"/>
                <a:cs typeface="Verdana"/>
              </a:rPr>
              <a:t>s</a:t>
            </a:r>
            <a:r>
              <a:rPr dirty="0" sz="2550" spc="-365" b="1">
                <a:solidFill>
                  <a:srgbClr val="F0F5F6"/>
                </a:solidFill>
                <a:latin typeface="Verdana"/>
                <a:cs typeface="Verdana"/>
              </a:rPr>
              <a:t>"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923389" y="6604756"/>
            <a:ext cx="3399790" cy="1088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135">
                <a:solidFill>
                  <a:srgbClr val="FE9C9C"/>
                </a:solidFill>
                <a:latin typeface="Verdana"/>
                <a:cs typeface="Verdana"/>
              </a:rPr>
              <a:t>p</a:t>
            </a:r>
            <a:r>
              <a:rPr dirty="0" sz="2550" spc="40">
                <a:solidFill>
                  <a:srgbClr val="FE9C9C"/>
                </a:solidFill>
                <a:latin typeface="Verdana"/>
                <a:cs typeface="Verdana"/>
              </a:rPr>
              <a:t>u</a:t>
            </a:r>
            <a:r>
              <a:rPr dirty="0" sz="2550" spc="-30">
                <a:solidFill>
                  <a:srgbClr val="FE9C9C"/>
                </a:solidFill>
                <a:latin typeface="Verdana"/>
                <a:cs typeface="Verdana"/>
              </a:rPr>
              <a:t>e</a:t>
            </a:r>
            <a:r>
              <a:rPr dirty="0" sz="2550" spc="-90">
                <a:solidFill>
                  <a:srgbClr val="FE9C9C"/>
                </a:solidFill>
                <a:latin typeface="Verdana"/>
                <a:cs typeface="Verdana"/>
              </a:rPr>
              <a:t>r</a:t>
            </a:r>
            <a:r>
              <a:rPr dirty="0" sz="2550" spc="25">
                <a:solidFill>
                  <a:srgbClr val="FE9C9C"/>
                </a:solidFill>
                <a:latin typeface="Verdana"/>
                <a:cs typeface="Verdana"/>
              </a:rPr>
              <a:t>t</a:t>
            </a:r>
            <a:r>
              <a:rPr dirty="0" sz="2550" spc="-45">
                <a:solidFill>
                  <a:srgbClr val="FE9C9C"/>
                </a:solidFill>
                <a:latin typeface="Verdana"/>
                <a:cs typeface="Verdana"/>
              </a:rPr>
              <a:t>a</a:t>
            </a:r>
            <a:r>
              <a:rPr dirty="0" sz="2550" spc="-135">
                <a:solidFill>
                  <a:srgbClr val="FE9C9C"/>
                </a:solidFill>
                <a:latin typeface="Verdana"/>
                <a:cs typeface="Verdana"/>
              </a:rPr>
              <a:t>s</a:t>
            </a:r>
            <a:r>
              <a:rPr dirty="0" sz="2550" spc="-210">
                <a:solidFill>
                  <a:srgbClr val="FE9C9C"/>
                </a:solidFill>
                <a:latin typeface="Verdana"/>
                <a:cs typeface="Verdana"/>
              </a:rPr>
              <a:t> </a:t>
            </a:r>
            <a:r>
              <a:rPr dirty="0" sz="2550" spc="-165">
                <a:solidFill>
                  <a:srgbClr val="FE9C9C"/>
                </a:solidFill>
                <a:latin typeface="Verdana"/>
                <a:cs typeface="Verdana"/>
              </a:rPr>
              <a:t>S</a:t>
            </a:r>
            <a:r>
              <a:rPr dirty="0" sz="2550" spc="-30">
                <a:solidFill>
                  <a:srgbClr val="FE9C9C"/>
                </a:solidFill>
                <a:latin typeface="Verdana"/>
                <a:cs typeface="Verdana"/>
              </a:rPr>
              <a:t>e</a:t>
            </a:r>
            <a:r>
              <a:rPr dirty="0" sz="2550" spc="35">
                <a:solidFill>
                  <a:srgbClr val="FE9C9C"/>
                </a:solidFill>
                <a:latin typeface="Verdana"/>
                <a:cs typeface="Verdana"/>
              </a:rPr>
              <a:t>g</a:t>
            </a:r>
            <a:r>
              <a:rPr dirty="0" sz="2550" spc="40">
                <a:solidFill>
                  <a:srgbClr val="FE9C9C"/>
                </a:solidFill>
                <a:latin typeface="Verdana"/>
                <a:cs typeface="Verdana"/>
              </a:rPr>
              <a:t>u</a:t>
            </a:r>
            <a:r>
              <a:rPr dirty="0" sz="2550" spc="-90">
                <a:solidFill>
                  <a:srgbClr val="FE9C9C"/>
                </a:solidFill>
                <a:latin typeface="Verdana"/>
                <a:cs typeface="Verdana"/>
              </a:rPr>
              <a:t>r</a:t>
            </a:r>
            <a:r>
              <a:rPr dirty="0" sz="2550" spc="15">
                <a:solidFill>
                  <a:srgbClr val="FE9C9C"/>
                </a:solidFill>
                <a:latin typeface="Verdana"/>
                <a:cs typeface="Verdana"/>
              </a:rPr>
              <a:t>i</a:t>
            </a:r>
            <a:r>
              <a:rPr dirty="0" sz="2550" spc="140">
                <a:solidFill>
                  <a:srgbClr val="FE9C9C"/>
                </a:solidFill>
                <a:latin typeface="Verdana"/>
                <a:cs typeface="Verdana"/>
              </a:rPr>
              <a:t>d</a:t>
            </a:r>
            <a:r>
              <a:rPr dirty="0" sz="2550" spc="-45">
                <a:solidFill>
                  <a:srgbClr val="FE9C9C"/>
                </a:solidFill>
                <a:latin typeface="Verdana"/>
                <a:cs typeface="Verdana"/>
              </a:rPr>
              <a:t>a</a:t>
            </a:r>
            <a:r>
              <a:rPr dirty="0" sz="2550" spc="145">
                <a:solidFill>
                  <a:srgbClr val="FE9C9C"/>
                </a:solidFill>
                <a:latin typeface="Verdana"/>
                <a:cs typeface="Verdana"/>
              </a:rPr>
              <a:t>d</a:t>
            </a:r>
            <a:endParaRPr sz="2550">
              <a:latin typeface="Verdana"/>
              <a:cs typeface="Verdana"/>
            </a:endParaRPr>
          </a:p>
          <a:p>
            <a:pPr algn="ctr" marL="501650">
              <a:lnSpc>
                <a:spcPct val="100000"/>
              </a:lnSpc>
              <a:spcBef>
                <a:spcPts val="2255"/>
              </a:spcBef>
            </a:pPr>
            <a:r>
              <a:rPr dirty="0" sz="2550" spc="135">
                <a:solidFill>
                  <a:srgbClr val="FE9C9C"/>
                </a:solidFill>
                <a:latin typeface="Verdana"/>
                <a:cs typeface="Verdana"/>
              </a:rPr>
              <a:t>p</a:t>
            </a:r>
            <a:r>
              <a:rPr dirty="0" sz="2550" spc="40">
                <a:solidFill>
                  <a:srgbClr val="FE9C9C"/>
                </a:solidFill>
                <a:latin typeface="Verdana"/>
                <a:cs typeface="Verdana"/>
              </a:rPr>
              <a:t>u</a:t>
            </a:r>
            <a:r>
              <a:rPr dirty="0" sz="2550" spc="70">
                <a:solidFill>
                  <a:srgbClr val="FE9C9C"/>
                </a:solidFill>
                <a:latin typeface="Verdana"/>
                <a:cs typeface="Verdana"/>
              </a:rPr>
              <a:t>n</a:t>
            </a:r>
            <a:r>
              <a:rPr dirty="0" sz="2550" spc="25">
                <a:solidFill>
                  <a:srgbClr val="FE9C9C"/>
                </a:solidFill>
                <a:latin typeface="Verdana"/>
                <a:cs typeface="Verdana"/>
              </a:rPr>
              <a:t>t</a:t>
            </a:r>
            <a:r>
              <a:rPr dirty="0" sz="2550" spc="35">
                <a:solidFill>
                  <a:srgbClr val="FE9C9C"/>
                </a:solidFill>
                <a:latin typeface="Verdana"/>
                <a:cs typeface="Verdana"/>
              </a:rPr>
              <a:t>o</a:t>
            </a:r>
            <a:r>
              <a:rPr dirty="0" sz="2550" spc="-135">
                <a:solidFill>
                  <a:srgbClr val="FE9C9C"/>
                </a:solidFill>
                <a:latin typeface="Verdana"/>
                <a:cs typeface="Verdana"/>
              </a:rPr>
              <a:t>s</a:t>
            </a:r>
            <a:r>
              <a:rPr dirty="0" sz="2550" spc="-210">
                <a:solidFill>
                  <a:srgbClr val="FE9C9C"/>
                </a:solidFill>
                <a:latin typeface="Verdana"/>
                <a:cs typeface="Verdana"/>
              </a:rPr>
              <a:t> </a:t>
            </a:r>
            <a:r>
              <a:rPr dirty="0" sz="2550" spc="140">
                <a:solidFill>
                  <a:srgbClr val="FE9C9C"/>
                </a:solidFill>
                <a:latin typeface="Verdana"/>
                <a:cs typeface="Verdana"/>
              </a:rPr>
              <a:t>d</a:t>
            </a:r>
            <a:r>
              <a:rPr dirty="0" sz="2550" spc="-25">
                <a:solidFill>
                  <a:srgbClr val="FE9C9C"/>
                </a:solidFill>
                <a:latin typeface="Verdana"/>
                <a:cs typeface="Verdana"/>
              </a:rPr>
              <a:t>e</a:t>
            </a:r>
            <a:r>
              <a:rPr dirty="0" sz="2550" spc="-210">
                <a:solidFill>
                  <a:srgbClr val="FE9C9C"/>
                </a:solidFill>
                <a:latin typeface="Verdana"/>
                <a:cs typeface="Verdana"/>
              </a:rPr>
              <a:t> </a:t>
            </a:r>
            <a:r>
              <a:rPr dirty="0" sz="2550" spc="100">
                <a:solidFill>
                  <a:srgbClr val="FE9C9C"/>
                </a:solidFill>
                <a:latin typeface="Verdana"/>
                <a:cs typeface="Verdana"/>
              </a:rPr>
              <a:t>c</a:t>
            </a:r>
            <a:r>
              <a:rPr dirty="0" sz="2550" spc="35">
                <a:solidFill>
                  <a:srgbClr val="FE9C9C"/>
                </a:solidFill>
                <a:latin typeface="Verdana"/>
                <a:cs typeface="Verdana"/>
              </a:rPr>
              <a:t>o</a:t>
            </a:r>
            <a:r>
              <a:rPr dirty="0" sz="2550" spc="70">
                <a:solidFill>
                  <a:srgbClr val="FE9C9C"/>
                </a:solidFill>
                <a:latin typeface="Verdana"/>
                <a:cs typeface="Verdana"/>
              </a:rPr>
              <a:t>n</a:t>
            </a:r>
            <a:r>
              <a:rPr dirty="0" sz="2550" spc="25">
                <a:solidFill>
                  <a:srgbClr val="FE9C9C"/>
                </a:solidFill>
                <a:latin typeface="Verdana"/>
                <a:cs typeface="Verdana"/>
              </a:rPr>
              <a:t>t</a:t>
            </a:r>
            <a:r>
              <a:rPr dirty="0" sz="2550" spc="-90">
                <a:solidFill>
                  <a:srgbClr val="FE9C9C"/>
                </a:solidFill>
                <a:latin typeface="Verdana"/>
                <a:cs typeface="Verdana"/>
              </a:rPr>
              <a:t>r</a:t>
            </a:r>
            <a:r>
              <a:rPr dirty="0" sz="2550" spc="35">
                <a:solidFill>
                  <a:srgbClr val="FE9C9C"/>
                </a:solidFill>
                <a:latin typeface="Verdana"/>
                <a:cs typeface="Verdana"/>
              </a:rPr>
              <a:t>o</a:t>
            </a:r>
            <a:r>
              <a:rPr dirty="0" sz="2550" spc="50">
                <a:solidFill>
                  <a:srgbClr val="FE9C9C"/>
                </a:solidFill>
                <a:latin typeface="Verdana"/>
                <a:cs typeface="Verdana"/>
              </a:rPr>
              <a:t>l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205041" y="9339095"/>
            <a:ext cx="1635125" cy="414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45">
                <a:solidFill>
                  <a:srgbClr val="C1FF72"/>
                </a:solidFill>
                <a:latin typeface="Verdana"/>
                <a:cs typeface="Verdana"/>
              </a:rPr>
              <a:t>LENTITUD</a:t>
            </a:r>
            <a:endParaRPr sz="2550">
              <a:latin typeface="Verdana"/>
              <a:cs typeface="Verdana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85237" y="7769302"/>
            <a:ext cx="1120745" cy="15308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9143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24485"/>
            <a:ext cx="4155297" cy="1009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42263" y="4708219"/>
            <a:ext cx="6445735" cy="55787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0269" y="2231836"/>
            <a:ext cx="7071995" cy="2463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0" spc="114"/>
              <a:t>M</a:t>
            </a:r>
            <a:r>
              <a:rPr dirty="0" sz="8000" spc="425"/>
              <a:t>e</a:t>
            </a:r>
            <a:r>
              <a:rPr dirty="0" sz="8000" spc="310"/>
              <a:t>t</a:t>
            </a:r>
            <a:r>
              <a:rPr dirty="0" sz="8000" spc="705"/>
              <a:t>o</a:t>
            </a:r>
            <a:r>
              <a:rPr dirty="0" sz="8000" spc="935"/>
              <a:t>d</a:t>
            </a:r>
            <a:r>
              <a:rPr dirty="0" sz="8000" spc="705"/>
              <a:t>o</a:t>
            </a:r>
            <a:r>
              <a:rPr dirty="0" sz="8000" spc="810"/>
              <a:t>l</a:t>
            </a:r>
            <a:r>
              <a:rPr dirty="0" sz="8000" spc="705"/>
              <a:t>o</a:t>
            </a:r>
            <a:r>
              <a:rPr dirty="0" sz="8000" spc="745"/>
              <a:t>g</a:t>
            </a:r>
            <a:r>
              <a:rPr dirty="0" sz="8000" spc="145"/>
              <a:t>i</a:t>
            </a:r>
            <a:r>
              <a:rPr dirty="0" sz="8000" spc="65"/>
              <a:t>a  </a:t>
            </a:r>
            <a:r>
              <a:rPr dirty="0" sz="8000" spc="450"/>
              <a:t>agil</a:t>
            </a:r>
            <a:r>
              <a:rPr dirty="0" sz="8000" spc="185"/>
              <a:t> </a:t>
            </a:r>
            <a:r>
              <a:rPr dirty="0" sz="8000" spc="105"/>
              <a:t>a</a:t>
            </a:r>
            <a:r>
              <a:rPr dirty="0" sz="8000" spc="185"/>
              <a:t> </a:t>
            </a:r>
            <a:r>
              <a:rPr dirty="0" sz="8000" spc="370"/>
              <a:t>escala</a:t>
            </a:r>
            <a:endParaRPr sz="8000"/>
          </a:p>
        </p:txBody>
      </p:sp>
      <p:sp>
        <p:nvSpPr>
          <p:cNvPr id="6" name="object 6"/>
          <p:cNvSpPr/>
          <p:nvPr/>
        </p:nvSpPr>
        <p:spPr>
          <a:xfrm>
            <a:off x="256701" y="2717048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7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2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2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7" y="771998"/>
                </a:lnTo>
                <a:close/>
              </a:path>
            </a:pathLst>
          </a:custGeom>
          <a:solidFill>
            <a:srgbClr val="117C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7499" y="2799836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5" b="1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8171" y="5441644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6005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7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6"/>
                </a:lnTo>
                <a:lnTo>
                  <a:pt x="25982" y="246488"/>
                </a:lnTo>
                <a:lnTo>
                  <a:pt x="45225" y="204539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3" y="204539"/>
                </a:lnTo>
                <a:lnTo>
                  <a:pt x="746016" y="246488"/>
                </a:lnTo>
                <a:lnTo>
                  <a:pt x="760210" y="290956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3" y="567459"/>
                </a:lnTo>
                <a:lnTo>
                  <a:pt x="702840" y="606529"/>
                </a:lnTo>
                <a:lnTo>
                  <a:pt x="674581" y="642357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5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2700" y="6952202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6005" y="771998"/>
                </a:moveTo>
                <a:lnTo>
                  <a:pt x="337580" y="768991"/>
                </a:lnTo>
                <a:lnTo>
                  <a:pt x="290956" y="760210"/>
                </a:lnTo>
                <a:lnTo>
                  <a:pt x="246488" y="746016"/>
                </a:lnTo>
                <a:lnTo>
                  <a:pt x="204539" y="726773"/>
                </a:lnTo>
                <a:lnTo>
                  <a:pt x="165469" y="702840"/>
                </a:lnTo>
                <a:lnTo>
                  <a:pt x="129641" y="674581"/>
                </a:lnTo>
                <a:lnTo>
                  <a:pt x="97417" y="642356"/>
                </a:lnTo>
                <a:lnTo>
                  <a:pt x="69158" y="606529"/>
                </a:lnTo>
                <a:lnTo>
                  <a:pt x="45225" y="567459"/>
                </a:lnTo>
                <a:lnTo>
                  <a:pt x="25982" y="525510"/>
                </a:lnTo>
                <a:lnTo>
                  <a:pt x="11788" y="481042"/>
                </a:lnTo>
                <a:lnTo>
                  <a:pt x="3007" y="434418"/>
                </a:lnTo>
                <a:lnTo>
                  <a:pt x="0" y="385999"/>
                </a:lnTo>
                <a:lnTo>
                  <a:pt x="3007" y="337580"/>
                </a:lnTo>
                <a:lnTo>
                  <a:pt x="11788" y="290955"/>
                </a:lnTo>
                <a:lnTo>
                  <a:pt x="25982" y="246488"/>
                </a:lnTo>
                <a:lnTo>
                  <a:pt x="45225" y="204538"/>
                </a:lnTo>
                <a:lnTo>
                  <a:pt x="69158" y="165469"/>
                </a:lnTo>
                <a:lnTo>
                  <a:pt x="97417" y="129641"/>
                </a:lnTo>
                <a:lnTo>
                  <a:pt x="129641" y="97417"/>
                </a:lnTo>
                <a:lnTo>
                  <a:pt x="165469" y="69158"/>
                </a:lnTo>
                <a:lnTo>
                  <a:pt x="204539" y="45225"/>
                </a:lnTo>
                <a:lnTo>
                  <a:pt x="246488" y="25982"/>
                </a:lnTo>
                <a:lnTo>
                  <a:pt x="290956" y="11788"/>
                </a:lnTo>
                <a:lnTo>
                  <a:pt x="337580" y="3007"/>
                </a:lnTo>
                <a:lnTo>
                  <a:pt x="385999" y="0"/>
                </a:lnTo>
                <a:lnTo>
                  <a:pt x="434418" y="3007"/>
                </a:lnTo>
                <a:lnTo>
                  <a:pt x="481042" y="11788"/>
                </a:lnTo>
                <a:lnTo>
                  <a:pt x="525510" y="25982"/>
                </a:lnTo>
                <a:lnTo>
                  <a:pt x="567459" y="45225"/>
                </a:lnTo>
                <a:lnTo>
                  <a:pt x="606529" y="69158"/>
                </a:lnTo>
                <a:lnTo>
                  <a:pt x="642357" y="97417"/>
                </a:lnTo>
                <a:lnTo>
                  <a:pt x="674581" y="129641"/>
                </a:lnTo>
                <a:lnTo>
                  <a:pt x="702840" y="165469"/>
                </a:lnTo>
                <a:lnTo>
                  <a:pt x="726773" y="204538"/>
                </a:lnTo>
                <a:lnTo>
                  <a:pt x="746016" y="246488"/>
                </a:lnTo>
                <a:lnTo>
                  <a:pt x="760210" y="290955"/>
                </a:lnTo>
                <a:lnTo>
                  <a:pt x="768991" y="337580"/>
                </a:lnTo>
                <a:lnTo>
                  <a:pt x="771998" y="385999"/>
                </a:lnTo>
                <a:lnTo>
                  <a:pt x="768991" y="434418"/>
                </a:lnTo>
                <a:lnTo>
                  <a:pt x="760210" y="481042"/>
                </a:lnTo>
                <a:lnTo>
                  <a:pt x="746016" y="525510"/>
                </a:lnTo>
                <a:lnTo>
                  <a:pt x="726773" y="567459"/>
                </a:lnTo>
                <a:lnTo>
                  <a:pt x="702840" y="606529"/>
                </a:lnTo>
                <a:lnTo>
                  <a:pt x="674581" y="642356"/>
                </a:lnTo>
                <a:lnTo>
                  <a:pt x="642357" y="674581"/>
                </a:lnTo>
                <a:lnTo>
                  <a:pt x="606529" y="702840"/>
                </a:lnTo>
                <a:lnTo>
                  <a:pt x="567459" y="726773"/>
                </a:lnTo>
                <a:lnTo>
                  <a:pt x="525510" y="746016"/>
                </a:lnTo>
                <a:lnTo>
                  <a:pt x="481042" y="760210"/>
                </a:lnTo>
                <a:lnTo>
                  <a:pt x="434418" y="768991"/>
                </a:lnTo>
                <a:lnTo>
                  <a:pt x="386005" y="771998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27985" y="5415195"/>
            <a:ext cx="2305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434">
                <a:solidFill>
                  <a:srgbClr val="FFFFFF"/>
                </a:solidFill>
                <a:latin typeface="Verdana"/>
                <a:cs typeface="Verdana"/>
              </a:rPr>
              <a:t>¿</a:t>
            </a:r>
            <a:r>
              <a:rPr dirty="0" sz="4200" spc="125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4200" spc="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4200" spc="-21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4200" spc="-434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7985" y="6973131"/>
            <a:ext cx="19348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40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4200" spc="-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200" spc="-14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4200" spc="18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4200" spc="-70">
                <a:solidFill>
                  <a:srgbClr val="FFFFFF"/>
                </a:solidFill>
                <a:latin typeface="Verdana"/>
                <a:cs typeface="Verdana"/>
              </a:rPr>
              <a:t>os</a:t>
            </a:r>
            <a:endParaRPr sz="4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354" y="5524432"/>
            <a:ext cx="2755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7630" y="7034989"/>
            <a:ext cx="3333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4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Ademar Fatama Ruiz</dc:creator>
  <cp:keywords>DAFg9nyrAQI,BAFSiOLpcYQ</cp:keywords>
  <dc:title>DevOps</dc:title>
  <dcterms:created xsi:type="dcterms:W3CDTF">2023-04-24T04:23:45Z</dcterms:created>
  <dcterms:modified xsi:type="dcterms:W3CDTF">2023-04-24T04:23:45Z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2023-04-24T00:00:00Z</vt:filetime>
  </property>
</Properties>
</file>